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192688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«Ёлка»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980728"/>
            <a:ext cx="3960440" cy="5280587"/>
          </a:xfrm>
        </p:spPr>
      </p:pic>
    </p:spTree>
    <p:extLst>
      <p:ext uri="{BB962C8B-B14F-4D97-AF65-F5344CB8AC3E}">
        <p14:creationId xmlns:p14="http://schemas.microsoft.com/office/powerpoint/2010/main" val="3214132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«Ёлка»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«Ёлка»</dc:title>
  <dc:creator>user</dc:creator>
  <cp:lastModifiedBy>user</cp:lastModifiedBy>
  <cp:revision>1</cp:revision>
  <dcterms:created xsi:type="dcterms:W3CDTF">2022-12-13T04:55:10Z</dcterms:created>
  <dcterms:modified xsi:type="dcterms:W3CDTF">2022-12-13T04:56:43Z</dcterms:modified>
</cp:coreProperties>
</file>