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4" r:id="rId12"/>
    <p:sldId id="260" r:id="rId13"/>
    <p:sldId id="262" r:id="rId14"/>
    <p:sldId id="263" r:id="rId15"/>
    <p:sldId id="265" r:id="rId16"/>
    <p:sldId id="266" r:id="rId17"/>
    <p:sldId id="271" r:id="rId18"/>
    <p:sldId id="268" r:id="rId19"/>
    <p:sldId id="269" r:id="rId20"/>
    <p:sldId id="273" r:id="rId21"/>
    <p:sldId id="285" r:id="rId22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90A5-FC17-411E-8E31-372C4AC2CCA0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589463"/>
            <a:ext cx="550545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7D8D-8326-453C-A8F4-ED85F563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5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7D8D-8326-453C-A8F4-ED85F5637C8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4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38CB23-358C-48AC-ACC0-4FC0D083406D}" type="datetimeFigureOut">
              <a:rPr lang="ru-RU" smtClean="0"/>
              <a:t>23.08.2015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2B39F6-3122-47AB-9F13-0F4CCF4BFF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858875" cy="936104"/>
          </a:xfrm>
        </p:spPr>
        <p:txBody>
          <a:bodyPr/>
          <a:lstStyle/>
          <a:p>
            <a:pPr algn="ctr"/>
            <a:r>
              <a:rPr lang="ru-RU" sz="1800" i="1" dirty="0"/>
              <a:t>Муниципальное </a:t>
            </a:r>
            <a:r>
              <a:rPr lang="ru-RU" sz="1800" i="1" dirty="0" smtClean="0"/>
              <a:t>дошкольное бюджетное образовательное  </a:t>
            </a:r>
            <a:r>
              <a:rPr lang="ru-RU" sz="1800" i="1" dirty="0"/>
              <a:t>учреждение </a:t>
            </a:r>
            <a:r>
              <a:rPr lang="ru-RU" sz="1800" i="1" dirty="0" smtClean="0"/>
              <a:t> Детский </a:t>
            </a:r>
            <a:r>
              <a:rPr lang="ru-RU" sz="1800" i="1" dirty="0"/>
              <a:t>сад </a:t>
            </a:r>
            <a:r>
              <a:rPr lang="ru-RU" sz="1800" i="1" dirty="0" smtClean="0"/>
              <a:t>«Светлячок»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92888" cy="5256584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7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«Новинки на экологической тропинке»</a:t>
            </a:r>
          </a:p>
          <a:p>
            <a:pPr algn="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Автор : воспитатель Н. А. </a:t>
            </a: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Мулдагулова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2015 год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7"/>
            <a:ext cx="7125113" cy="57606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976665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	Детальное обследование территории детского сада, определение мест для создания новых экологических точек, определение мест и построек, требующих уборки и реставрации. Определение имеющихся экологических точек, требующих корректировки.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	Презентация для участников проекта «Озеленение и дизайн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МДОБУ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	Презентация для участников проекта «Предложение по озеленению территории ДОУ и улучшению точек экологической тропы»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	Распределение ответственных за оформление точек на экологической тропинке и цветников.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	Разработка дизайна путеводителя и схемы передвижения по экологической тропе.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	Разработка дизайна макетов указателей на экологической тропе.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	План по созданию дополнительных и улучшению имеющихся точек на экологической тропе.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	Подборка материала для создания точки «Мини-музей леса»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	Подготовка саженцев разных пород деревьев для озеленения экологической точки «Уголок леса»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	Конкурс рисунков «Хозяин экологической тропинки»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	Подготовка саженцев разных сортов плодово-ягодных кустарников для озеленения экологической точки «Плодово-ягодный кустарник»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	Разработка дизайна оформления цветников на 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МДОБУ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936104"/>
          </a:xfrm>
        </p:spPr>
        <p:txBody>
          <a:bodyPr/>
          <a:lstStyle/>
          <a:p>
            <a:pPr algn="ctr"/>
            <a:r>
              <a:rPr lang="ru-RU" i="1" dirty="0" smtClean="0"/>
              <a:t>Добро пожаловать!</a:t>
            </a:r>
            <a:endParaRPr lang="ru-RU" i="1" dirty="0"/>
          </a:p>
        </p:txBody>
      </p:sp>
      <p:pic>
        <p:nvPicPr>
          <p:cNvPr id="10242" name="Picture 2" descr="F:\IMG_0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3730643" cy="4927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936104"/>
          </a:xfrm>
        </p:spPr>
        <p:txBody>
          <a:bodyPr/>
          <a:lstStyle/>
          <a:p>
            <a:pPr algn="ctr"/>
            <a:r>
              <a:rPr lang="ru-RU" i="1" dirty="0"/>
              <a:t>Точка «Метеостанция»</a:t>
            </a:r>
          </a:p>
        </p:txBody>
      </p:sp>
      <p:pic>
        <p:nvPicPr>
          <p:cNvPr id="1026" name="Picture 2" descr="F:\IMG_0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8242"/>
            <a:ext cx="7272808" cy="444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6"/>
          </a:xfrm>
        </p:spPr>
        <p:txBody>
          <a:bodyPr/>
          <a:lstStyle/>
          <a:p>
            <a:pPr algn="ctr"/>
            <a:r>
              <a:rPr lang="ru-RU" i="1" dirty="0"/>
              <a:t>Точка </a:t>
            </a:r>
            <a:r>
              <a:rPr lang="ru-RU" i="1" dirty="0" smtClean="0"/>
              <a:t>«Озеро»</a:t>
            </a:r>
            <a:endParaRPr lang="ru-RU" i="1" dirty="0"/>
          </a:p>
        </p:txBody>
      </p:sp>
      <p:pic>
        <p:nvPicPr>
          <p:cNvPr id="7" name="Picture 4" descr="C:\Users\User\Desktop\iCAZ01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66" y="4941168"/>
            <a:ext cx="795499" cy="6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IMG_0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200800" cy="438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720080"/>
          </a:xfrm>
        </p:spPr>
        <p:txBody>
          <a:bodyPr/>
          <a:lstStyle/>
          <a:p>
            <a:pPr algn="ctr"/>
            <a:r>
              <a:rPr lang="ru-RU" i="1" dirty="0" smtClean="0"/>
              <a:t>Точка «Цветник»</a:t>
            </a:r>
            <a:endParaRPr lang="ru-RU" i="1" dirty="0"/>
          </a:p>
        </p:txBody>
      </p:sp>
      <p:pic>
        <p:nvPicPr>
          <p:cNvPr id="3074" name="Picture 2" descr="F:\IMG_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45" y="908720"/>
            <a:ext cx="3054094" cy="229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5_PANA\P105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176464" cy="313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MG_0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5" y="3460167"/>
            <a:ext cx="3975397" cy="298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936104"/>
          </a:xfrm>
        </p:spPr>
        <p:txBody>
          <a:bodyPr/>
          <a:lstStyle/>
          <a:p>
            <a:pPr algn="ctr"/>
            <a:r>
              <a:rPr lang="ru-RU" i="1" dirty="0"/>
              <a:t>Точка «Оздоровительная дорожка»</a:t>
            </a:r>
          </a:p>
        </p:txBody>
      </p:sp>
      <p:pic>
        <p:nvPicPr>
          <p:cNvPr id="4098" name="Picture 2" descr="H:\DCIM\105_PANA\P1050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1"/>
            <a:ext cx="451296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05_PANA\P1050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08" y="3356992"/>
            <a:ext cx="4115093" cy="308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936104"/>
          </a:xfrm>
        </p:spPr>
        <p:txBody>
          <a:bodyPr/>
          <a:lstStyle/>
          <a:p>
            <a:pPr algn="ctr"/>
            <a:r>
              <a:rPr lang="ru-RU" i="1" dirty="0"/>
              <a:t>Точка </a:t>
            </a:r>
            <a:r>
              <a:rPr lang="ru-RU" i="1" dirty="0" smtClean="0"/>
              <a:t>«Пасека»</a:t>
            </a:r>
            <a:endParaRPr lang="ru-RU" i="1" dirty="0"/>
          </a:p>
        </p:txBody>
      </p:sp>
      <p:pic>
        <p:nvPicPr>
          <p:cNvPr id="5122" name="Picture 2" descr="H:\DCIM\105_PANA\P105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9115"/>
            <a:ext cx="3313263" cy="341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Оксана\Desktop\План развития экологическй тропы1\экология\Пластиковые бутылки\fit-5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54834">
            <a:off x="1410052" y="4151804"/>
            <a:ext cx="2592287" cy="262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IMG_07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9115"/>
            <a:ext cx="4828532" cy="362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IMG_07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088">
            <a:off x="4741296" y="3610522"/>
            <a:ext cx="2069648" cy="275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6"/>
          </a:xfrm>
        </p:spPr>
        <p:txBody>
          <a:bodyPr/>
          <a:lstStyle/>
          <a:p>
            <a:pPr algn="ctr"/>
            <a:r>
              <a:rPr lang="ru-RU" i="1" dirty="0" smtClean="0"/>
              <a:t>Точка «Уголок леса»</a:t>
            </a:r>
            <a:endParaRPr lang="ru-RU" i="1" dirty="0"/>
          </a:p>
        </p:txBody>
      </p:sp>
      <p:pic>
        <p:nvPicPr>
          <p:cNvPr id="6146" name="Picture 2" descr="H:\DCIM\105_PANA\P1050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771628" cy="207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DCIM\105_PANA\P105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2897983" cy="217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DCIM\105_PANA\P1050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2771042" cy="207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DCIM\105_PANA\P1050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4046"/>
            <a:ext cx="3221886" cy="241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92088"/>
          </a:xfrm>
        </p:spPr>
        <p:txBody>
          <a:bodyPr/>
          <a:lstStyle/>
          <a:p>
            <a:pPr algn="ctr"/>
            <a:r>
              <a:rPr lang="ru-RU" i="1" dirty="0"/>
              <a:t>Точка </a:t>
            </a:r>
            <a:r>
              <a:rPr lang="ru-RU" i="1" dirty="0" smtClean="0"/>
              <a:t>« </a:t>
            </a:r>
            <a:r>
              <a:rPr lang="ru-RU" i="1" dirty="0"/>
              <a:t>З</a:t>
            </a:r>
            <a:r>
              <a:rPr lang="ru-RU" i="1" dirty="0" smtClean="0"/>
              <a:t>еленая аптека»</a:t>
            </a:r>
            <a:endParaRPr lang="ru-RU" i="1" dirty="0"/>
          </a:p>
        </p:txBody>
      </p:sp>
      <p:pic>
        <p:nvPicPr>
          <p:cNvPr id="9218" name="Picture 2" descr="H:\DCIM\105_PANA\P105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319464" cy="323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CIM\105_PANA\P105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959424" cy="296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125113" cy="864096"/>
          </a:xfrm>
        </p:spPr>
        <p:txBody>
          <a:bodyPr/>
          <a:lstStyle/>
          <a:p>
            <a:pPr algn="ctr"/>
            <a:r>
              <a:rPr lang="ru-RU" i="1" dirty="0" smtClean="0"/>
              <a:t>Точка </a:t>
            </a:r>
            <a:r>
              <a:rPr lang="ru-RU" i="1" dirty="0" smtClean="0"/>
              <a:t>«Хоз. двор»</a:t>
            </a:r>
            <a:endParaRPr lang="ru-RU" i="1" dirty="0"/>
          </a:p>
        </p:txBody>
      </p:sp>
      <p:pic>
        <p:nvPicPr>
          <p:cNvPr id="8194" name="Picture 2" descr="F:\IMG_0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90709" cy="5242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1"/>
            <a:ext cx="7125113" cy="1080121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8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детский сад находится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Домбаровском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районе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Оренбургской обл.</a:t>
            </a:r>
            <a:r>
              <a:rPr lang="ru-RU" sz="2000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Домбаровский район расположен в зоне резко-континентального климата. Характерными особенностями климата являются: холодная суровая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Объекты на экологической тропинке, в результате длительного  нахождения под снегом очень быстро приходят в негодность, а  растения, кустарники, саженцы деревьев, подвержены вымерзанию в результате морозов,  и гибели из-за тяжелого покрова снега. Чтобы сохранить красоту ландшафта, необходимо совместными усилиями ежегодно озеленять и благоустраивать территорию, реставрировать объекты, вносить изменения, дополнения, предлагать новые идеи и совершенствовать точки на экологической тропинке, ведь принимая непосредственное участие в благоустройстве тропы, дошкольники учатся оценивать воздействие человека на природу, взаимоотношение людей друг с другом, свой труд и труд взрослых, у детей развивается любовь и бережное отношение к природе.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08112"/>
          </a:xfrm>
        </p:spPr>
        <p:txBody>
          <a:bodyPr/>
          <a:lstStyle/>
          <a:p>
            <a:pPr algn="ctr"/>
            <a:r>
              <a:rPr lang="ru-RU" i="1" dirty="0" smtClean="0"/>
              <a:t>Точка «Овощные культуры»</a:t>
            </a:r>
            <a:endParaRPr lang="ru-RU" i="1" dirty="0"/>
          </a:p>
        </p:txBody>
      </p:sp>
      <p:pic>
        <p:nvPicPr>
          <p:cNvPr id="7170" name="Picture 2" descr="H:\DCIM\105_PANA\P1050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1369"/>
            <a:ext cx="3443302" cy="258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DCIM\105_PANA\P1050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08484"/>
            <a:ext cx="3696655" cy="2772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DCIM\105_PANA\P1050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46" y="3887656"/>
            <a:ext cx="3491151" cy="261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имка\Downloads\картинки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0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35292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нашем учреждении созданы все условия для гармоничного развития детей дошкольного возраста. Огромное внимание уделяется экологическому воспитанию. Одним из важнейших условий формирования экологических представлений - это непосредственное наблюдение за объектами и явлениями в живой природе. Экологическая тропинка, созданная на территории нашего детского сада выполняет познавательную, развивающую, эстетическую и оздоровительную функцию и очень печально увидеть весной на участке детского сада, сломанные снегом кустарники, замерзшие саженцы, и поделки, которые подверглись изменениям в результате холодной и снежной зимы. Совместная работа детей, родителей и педагогов на экологической тропе, оказывают особое эмоциональное воздействие на дошкольников, и помогают по-новому посмотреть на окружающий мир.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8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7"/>
            <a:ext cx="6840760" cy="44460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озеленение территории, реставрация объектов, воплощение новых творческих идей, совершенствование точек на экологической тропинке, создание комфортной зоны для  осуществления экологического и нравственного воспитания дошкольников.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3"/>
            <a:ext cx="7125113" cy="936105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88631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экологически благоприятной среды на территории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МДОБУ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условий для эффективного экологического образования дошкольников, способствующего воспитанию экологической культуры и осознанного отношения к природе;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и осуществление плана озеленения и благоустройства экологической тропинки;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повысить функциональность и привлекательность экологической тропинке на территории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МДОБУ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повысить функциональность и привлекательность оборудования на игровых площадках;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творческого интереса к практической деятельности в области благоустройства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содействие сотрудничеству детей и взрослых, привлечение родителей для благоустройства и озеленения территории;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активизировать творческий потенциал педагогов и родителей, способствовать развитию дизайнерских способностей;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осуществление трудового воспитания детей в процессе высадки и ухода за зелеными насаждениями.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новых технологий в благоустройстве детского сада;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404664"/>
            <a:ext cx="7450989" cy="619268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тропинка на территории детского сада.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благоустройство и озеленение экологической тропинки на территории детского сада в результате совместной деятельности детей дошкольного возраста, педагогов и родителей.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творческо-информационный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средней продолжительности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май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 г.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август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г.)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848872" cy="59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детальное обследование ландшафта и объектов экологической тропинки на территории детского сада;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изучение литературных источников и информации в Интернете;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озеленение и благоустройство территории, реставрация объектов, применение дизайнерских разработок и совершенствование экологической тропинке с привлечением педагогов, детей и родителей, способствует созданию благоприятных условий, позволяющих повысить уровень экологической культуры педагогов детей и их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9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836711"/>
            <a:ext cx="7125112" cy="554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МДОБУ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экологически благоприятной среды;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улучшение эстетического вида на территории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применение в оформлении использованных материалов, тем самым способствуя очищению территорий от мусора, и участию в охране окружающей среды;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обобщение знаний о декоративном оформлении и благоустройстве территории;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дизайн, изготовление и установка малых архитектурных форм (информационные доски и опоры для них, скамьи, знаки и указатели) на экологической тропинке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6632"/>
            <a:ext cx="7125112" cy="63367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Значимость  и ценность проекта: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дошкольника бережно относиться к окружающей нас природе, привить ему навыки ручного труда, способствовать совместной деятельности детей, педагогов и родителей. 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дошкольники старшего возраста, педагоги, родители.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521</TotalTime>
  <Words>591</Words>
  <Application>Microsoft Office PowerPoint</Application>
  <PresentationFormat>Экран (4:3)</PresentationFormat>
  <Paragraphs>73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Муниципальное дошкольное бюджетное образовательное  учреждение  Детский сад «Светлячок»  </vt:lpstr>
      <vt:lpstr>Проблема:  </vt:lpstr>
      <vt:lpstr>Актуальность проекта: </vt:lpstr>
      <vt:lpstr>Цель проекта:  </vt:lpstr>
      <vt:lpstr>Задачи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проекта: </vt:lpstr>
      <vt:lpstr>Добро пожаловать!</vt:lpstr>
      <vt:lpstr>Точка «Метеостанция»</vt:lpstr>
      <vt:lpstr>Точка «Озеро»</vt:lpstr>
      <vt:lpstr>Точка «Цветник»</vt:lpstr>
      <vt:lpstr>Точка «Оздоровительная дорожка»</vt:lpstr>
      <vt:lpstr>Точка «Пасека»</vt:lpstr>
      <vt:lpstr>Точка «Уголок леса»</vt:lpstr>
      <vt:lpstr>Точка « Зеленая аптека»</vt:lpstr>
      <vt:lpstr>Точка «Хоз. двор»</vt:lpstr>
      <vt:lpstr>Точка «Овощные культуры»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Тимка</cp:lastModifiedBy>
  <cp:revision>45</cp:revision>
  <cp:lastPrinted>2015-08-23T16:11:24Z</cp:lastPrinted>
  <dcterms:created xsi:type="dcterms:W3CDTF">2013-11-27T05:50:02Z</dcterms:created>
  <dcterms:modified xsi:type="dcterms:W3CDTF">2015-08-23T16:19:12Z</dcterms:modified>
</cp:coreProperties>
</file>