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9" r:id="rId4"/>
    <p:sldId id="275" r:id="rId5"/>
    <p:sldId id="264" r:id="rId6"/>
    <p:sldId id="271" r:id="rId7"/>
    <p:sldId id="272" r:id="rId8"/>
    <p:sldId id="265" r:id="rId9"/>
    <p:sldId id="273" r:id="rId10"/>
    <p:sldId id="274" r:id="rId11"/>
    <p:sldId id="267" r:id="rId12"/>
    <p:sldId id="263" r:id="rId13"/>
    <p:sldId id="261" r:id="rId14"/>
    <p:sldId id="268" r:id="rId15"/>
    <p:sldId id="270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2C2C-B327-43F2-94C1-CAD194D2900C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C81E7-C9B2-4897-8978-75D2AAA2C6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C81E7-C9B2-4897-8978-75D2AAA2C6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E6CA-6533-4CD3-8A39-3A5F40CE91C7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DEDE7-E1B4-4319-9543-497E69AE2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725144"/>
            <a:ext cx="8015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Каримова Валентина Анатольевна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Самара, 2022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2420888"/>
            <a:ext cx="79079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Открытое занятие по развитию речи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гостях у сказки»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1" y="332657"/>
            <a:ext cx="8568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  УЧРЕЖДЕНИЕ  «ДЕТСКИЙ САД №340»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 САМАРА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La6qi18Z8LwgnZdsAr1qy1GwCw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5064"/>
            <a:ext cx="3563888" cy="268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1649871467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88640"/>
            <a:ext cx="6189409" cy="532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55776" y="5733256"/>
            <a:ext cx="4409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«Цыплята»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1649596886279.jpg"/>
          <p:cNvPicPr>
            <a:picLocks noChangeAspect="1"/>
          </p:cNvPicPr>
          <p:nvPr/>
        </p:nvPicPr>
        <p:blipFill>
          <a:blip r:embed="rId3" cstate="print"/>
          <a:srcRect r="34250" b="1440"/>
          <a:stretch>
            <a:fillRect/>
          </a:stretch>
        </p:blipFill>
        <p:spPr>
          <a:xfrm>
            <a:off x="1187624" y="548680"/>
            <a:ext cx="6876255" cy="585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6" name="Рисунок 5" descr="IMG_20211210_145425.jpg"/>
          <p:cNvPicPr>
            <a:picLocks noChangeAspect="1"/>
          </p:cNvPicPr>
          <p:nvPr/>
        </p:nvPicPr>
        <p:blipFill>
          <a:blip r:embed="rId3" cstate="print"/>
          <a:srcRect t="10966" b="9531"/>
          <a:stretch>
            <a:fillRect/>
          </a:stretch>
        </p:blipFill>
        <p:spPr>
          <a:xfrm>
            <a:off x="2056756" y="1484784"/>
            <a:ext cx="4710980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131840" y="6021288"/>
            <a:ext cx="3061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Курочка Ряба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6309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работе с детьми также привлекались родители. Они помогали нам изготовить игровые пособия – театры своими руками из различных материалов.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792088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11210_145535.jpg"/>
          <p:cNvPicPr>
            <a:picLocks noChangeAspect="1"/>
          </p:cNvPicPr>
          <p:nvPr/>
        </p:nvPicPr>
        <p:blipFill>
          <a:blip r:embed="rId3" cstate="print"/>
          <a:srcRect t="5901" b="25850"/>
          <a:stretch>
            <a:fillRect/>
          </a:stretch>
        </p:blipFill>
        <p:spPr>
          <a:xfrm>
            <a:off x="0" y="980728"/>
            <a:ext cx="4638623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9792" y="332656"/>
            <a:ext cx="44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избушка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MG_20211210_172246.jpg"/>
          <p:cNvPicPr>
            <a:picLocks noChangeAspect="1"/>
          </p:cNvPicPr>
          <p:nvPr/>
        </p:nvPicPr>
        <p:blipFill>
          <a:blip r:embed="rId4" cstate="print"/>
          <a:srcRect t="15350" b="13251"/>
          <a:stretch>
            <a:fillRect/>
          </a:stretch>
        </p:blipFill>
        <p:spPr>
          <a:xfrm>
            <a:off x="4534957" y="2708920"/>
            <a:ext cx="4609043" cy="4149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Рисунок 3" descr="IMG_20211210_145557.jpg"/>
          <p:cNvPicPr>
            <a:picLocks noChangeAspect="1"/>
          </p:cNvPicPr>
          <p:nvPr/>
        </p:nvPicPr>
        <p:blipFill>
          <a:blip r:embed="rId3" cstate="print"/>
          <a:srcRect t="15350" b="16401"/>
          <a:stretch>
            <a:fillRect/>
          </a:stretch>
        </p:blipFill>
        <p:spPr>
          <a:xfrm>
            <a:off x="1331640" y="1236889"/>
            <a:ext cx="5962946" cy="518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47864" y="404664"/>
            <a:ext cx="205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Теремок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4" name="Рисунок 3" descr="IMG_20211210_172059.jpg"/>
          <p:cNvPicPr>
            <a:picLocks noChangeAspect="1"/>
          </p:cNvPicPr>
          <p:nvPr/>
        </p:nvPicPr>
        <p:blipFill>
          <a:blip r:embed="rId3" cstate="print"/>
          <a:srcRect l="10800" t="3150" r="18333"/>
          <a:stretch>
            <a:fillRect/>
          </a:stretch>
        </p:blipFill>
        <p:spPr>
          <a:xfrm rot="16200000">
            <a:off x="2062822" y="-182502"/>
            <a:ext cx="5013176" cy="834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476672"/>
            <a:ext cx="2652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Гуси лебеди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"/>
            <a:ext cx="770485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мотивацией, используемой в занятии, было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присутствие игровых и сказочных персонажей.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тем, что дети маленькие и было много групповых ответов, я планирую особое внимание уделить индивидуальным ответам. Так же необходимо добиваться чёткого произношения слов. Работать над звукопроизношением, пополнять активный и пассивный словарь. Но, не смотря на эти затруднения, я считаю, что все поставленные мною программные задачи в течение занятия были решены.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536" y="2731333"/>
            <a:ext cx="8352928" cy="4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3528" y="490039"/>
            <a:ext cx="83529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устной речи посредством театрализованной деятельности.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учить детей внимательно слушать сказку в инсценированном варианте, правильно отвечать на вопросы воспитателя по содержанию сказки.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умению сопереживать к персонажам сказки, развивать внимание детей, активизировать речь и обогащать словарь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воспитывать любовь к русской народной сказке, доброту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заботу о близких, поддерживать бодрое, веселое настроение.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корзинка для сюрпризного момента, яйцо простое и золотое, настольный театр «Курочка Ряба», курочка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рябушка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(игрушка), маски курочки и цыпляток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1649930644978.jpg"/>
          <p:cNvPicPr>
            <a:picLocks noChangeAspect="1"/>
          </p:cNvPicPr>
          <p:nvPr/>
        </p:nvPicPr>
        <p:blipFill>
          <a:blip r:embed="rId3" cstate="print"/>
          <a:srcRect t="13404" r="12905" b="9076"/>
          <a:stretch>
            <a:fillRect/>
          </a:stretch>
        </p:blipFill>
        <p:spPr>
          <a:xfrm>
            <a:off x="0" y="2780928"/>
            <a:ext cx="3867688" cy="3789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649930644987.jpg"/>
          <p:cNvPicPr>
            <a:picLocks noChangeAspect="1"/>
          </p:cNvPicPr>
          <p:nvPr/>
        </p:nvPicPr>
        <p:blipFill>
          <a:blip r:embed="rId4" cstate="print"/>
          <a:srcRect l="6420" t="9100" b="15176"/>
          <a:stretch>
            <a:fillRect/>
          </a:stretch>
        </p:blipFill>
        <p:spPr>
          <a:xfrm>
            <a:off x="3923928" y="2780928"/>
            <a:ext cx="522007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IMG_20220418_093639.jpg"/>
          <p:cNvPicPr>
            <a:picLocks noChangeAspect="1"/>
          </p:cNvPicPr>
          <p:nvPr/>
        </p:nvPicPr>
        <p:blipFill>
          <a:blip r:embed="rId3" cstate="print"/>
          <a:srcRect t="19550" r="15041" b="4639"/>
          <a:stretch>
            <a:fillRect/>
          </a:stretch>
        </p:blipFill>
        <p:spPr>
          <a:xfrm>
            <a:off x="4499992" y="260648"/>
            <a:ext cx="4438556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11210_145425.jpg"/>
          <p:cNvPicPr>
            <a:picLocks noChangeAspect="1"/>
          </p:cNvPicPr>
          <p:nvPr/>
        </p:nvPicPr>
        <p:blipFill>
          <a:blip r:embed="rId4" cstate="print"/>
          <a:srcRect l="8001" t="11151" r="12200" b="12200"/>
          <a:stretch>
            <a:fillRect/>
          </a:stretch>
        </p:blipFill>
        <p:spPr>
          <a:xfrm>
            <a:off x="251520" y="1196752"/>
            <a:ext cx="4283968" cy="548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6" name="Рисунок 5" descr="-5373090940580903933_120.jpg"/>
          <p:cNvPicPr>
            <a:picLocks noChangeAspect="1"/>
          </p:cNvPicPr>
          <p:nvPr/>
        </p:nvPicPr>
        <p:blipFill>
          <a:blip r:embed="rId3" cstate="print"/>
          <a:srcRect l="4717" r="7084"/>
          <a:stretch>
            <a:fillRect/>
          </a:stretch>
        </p:blipFill>
        <p:spPr>
          <a:xfrm>
            <a:off x="1403648" y="188640"/>
            <a:ext cx="6455357" cy="527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7584" y="5733256"/>
            <a:ext cx="7876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паровозике отправились в гости к сказке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1649871467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04665"/>
            <a:ext cx="6264696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551723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Остановились возле корзинки,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корзинке золотое и простое яйцо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4" name="Рисунок 3" descr="1649871467566.jpg"/>
          <p:cNvPicPr>
            <a:picLocks noChangeAspect="1"/>
          </p:cNvPicPr>
          <p:nvPr/>
        </p:nvPicPr>
        <p:blipFill>
          <a:blip r:embed="rId3" cstate="print"/>
          <a:srcRect r="10020"/>
          <a:stretch>
            <a:fillRect/>
          </a:stretch>
        </p:blipFill>
        <p:spPr>
          <a:xfrm>
            <a:off x="1691680" y="260648"/>
            <a:ext cx="5760640" cy="5125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5517232"/>
            <a:ext cx="6336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Рассказывание сказки с помощью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настольного театра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1649596886287.jpg"/>
          <p:cNvPicPr>
            <a:picLocks noChangeAspect="1"/>
          </p:cNvPicPr>
          <p:nvPr/>
        </p:nvPicPr>
        <p:blipFill>
          <a:blip r:embed="rId4" cstate="print"/>
          <a:srcRect l="8263" t="1121" r="22438"/>
          <a:stretch>
            <a:fillRect/>
          </a:stretch>
        </p:blipFill>
        <p:spPr>
          <a:xfrm>
            <a:off x="1475656" y="260647"/>
            <a:ext cx="6243836" cy="544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static_2qoz90ln3rwggwcgkwgks0s8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pic>
        <p:nvPicPr>
          <p:cNvPr id="4" name="Рисунок 3" descr="1649871467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856" y="260648"/>
            <a:ext cx="643738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5589240"/>
            <a:ext cx="5344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гости пришла курочка Ряба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186</Words>
  <Application>Microsoft Office PowerPoint</Application>
  <PresentationFormat>Экран (4:3)</PresentationFormat>
  <Paragraphs>39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133</cp:revision>
  <dcterms:created xsi:type="dcterms:W3CDTF">2022-04-09T13:38:33Z</dcterms:created>
  <dcterms:modified xsi:type="dcterms:W3CDTF">2022-04-19T07:38:31Z</dcterms:modified>
</cp:coreProperties>
</file>