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4E6A-B8A2-4B96-9CEF-350B55E91CD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12D7D2-73F0-4060-9E7F-8F5F62AAD9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4E6A-B8A2-4B96-9CEF-350B55E91CD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7D2-73F0-4060-9E7F-8F5F62AAD9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12D7D2-73F0-4060-9E7F-8F5F62AAD98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4E6A-B8A2-4B96-9CEF-350B55E91CD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4E6A-B8A2-4B96-9CEF-350B55E91CD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E12D7D2-73F0-4060-9E7F-8F5F62AAD9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4E6A-B8A2-4B96-9CEF-350B55E91CD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12D7D2-73F0-4060-9E7F-8F5F62AAD98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A9B4E6A-B8A2-4B96-9CEF-350B55E91CD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7D2-73F0-4060-9E7F-8F5F62AAD9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4E6A-B8A2-4B96-9CEF-350B55E91CD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12D7D2-73F0-4060-9E7F-8F5F62AAD98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4E6A-B8A2-4B96-9CEF-350B55E91CD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E12D7D2-73F0-4060-9E7F-8F5F62AAD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4E6A-B8A2-4B96-9CEF-350B55E91CD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12D7D2-73F0-4060-9E7F-8F5F62AAD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12D7D2-73F0-4060-9E7F-8F5F62AAD98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4E6A-B8A2-4B96-9CEF-350B55E91CD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E12D7D2-73F0-4060-9E7F-8F5F62AAD98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A9B4E6A-B8A2-4B96-9CEF-350B55E91CD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A9B4E6A-B8A2-4B96-9CEF-350B55E91CD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12D7D2-73F0-4060-9E7F-8F5F62AAD98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291" y="260648"/>
            <a:ext cx="8568952" cy="1752600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«Онлайн технологии в процессе взаимодействия ДОО с родителями»</a:t>
            </a:r>
            <a:br>
              <a:rPr lang="ru-RU" sz="3200" b="1" dirty="0">
                <a:solidFill>
                  <a:srgbClr val="C00000"/>
                </a:solidFill>
              </a:rPr>
            </a:b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воспитатель высшей кв. категории Краева З.П.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МБДОУ № 61 г. Апатиты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25" y="2780928"/>
            <a:ext cx="5215485" cy="34756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435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1800" i="1" dirty="0"/>
              <a:t>Мессенджеры – программы, с помощью которых пользователи обмениваются быстрыми сообщениями </a:t>
            </a:r>
            <a:br>
              <a:rPr lang="ru-RU" sz="1800" i="1" dirty="0"/>
            </a:br>
            <a:r>
              <a:rPr lang="ru-RU" sz="1800" i="1" dirty="0"/>
              <a:t>(</a:t>
            </a:r>
            <a:r>
              <a:rPr lang="en-US" sz="1800" i="1" dirty="0"/>
              <a:t>Viber</a:t>
            </a:r>
            <a:r>
              <a:rPr lang="ru-RU" sz="1800" i="1" dirty="0"/>
              <a:t>, </a:t>
            </a:r>
            <a:r>
              <a:rPr lang="en-US" sz="1800" i="1" dirty="0"/>
              <a:t>WhatsApp</a:t>
            </a:r>
            <a:r>
              <a:rPr lang="ru-RU" sz="1800" i="1" dirty="0"/>
              <a:t>, </a:t>
            </a:r>
            <a:r>
              <a:rPr lang="en-US" sz="1800" i="1" dirty="0"/>
              <a:t>Skype</a:t>
            </a:r>
            <a:r>
              <a:rPr lang="ru-RU" sz="1800" i="1" dirty="0"/>
              <a:t>,  </a:t>
            </a:r>
            <a:r>
              <a:rPr lang="en-US" sz="1800" i="1" dirty="0"/>
              <a:t>Telegram</a:t>
            </a:r>
            <a:r>
              <a:rPr lang="ru-RU" sz="1800" i="1" dirty="0"/>
              <a:t>).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Чат в мессенджерах </a:t>
            </a:r>
            <a:r>
              <a:rPr lang="ru-RU" sz="2000" dirty="0">
                <a:solidFill>
                  <a:srgbClr val="002060"/>
                </a:solidFill>
              </a:rPr>
              <a:t>позволяет: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быстро обмениваться информацией;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передавать текстовые сообщения, звуковые сигналы, изображения, видео (можно отправить родителям фото или видео  фрагментов занятия);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особенно актуален в период адаптации ребенка к детскому саду.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Мессенджеры позволяют общаться со всеми родителями группы и обеспечивают  приватность для решения личных проблем.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Целенаправленное системное использование новых информационно-коммуникационных онлайн-технологий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призвано заинтересовать родителей и создать условия для их активного участия в образовательно-воспитательном процессе современного ДОУ,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позволяет достичь  более высокого уровня отношений между участниками образовательного процесса на всех этапах педагогической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175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Развитие информационно-коммуникационных технологий и распространение их во все сферы жизнедеятельности человека требует создания новой модели образовательной среды, соответствующей запросам современного общества. Взаимодействие всех членов образовательного процесса выходит на новый формат.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Результат поиска эффективных, инновационных форм в работе с семьями воспитанников ДОУ -   онлайн-технологии.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654896"/>
          </a:xfrm>
        </p:spPr>
        <p:txBody>
          <a:bodyPr>
            <a:noAutofit/>
          </a:bodyPr>
          <a:lstStyle/>
          <a:p>
            <a:r>
              <a:rPr lang="ru-RU" sz="2800" b="1" dirty="0"/>
              <a:t>Преимущества виртуального</a:t>
            </a:r>
            <a:r>
              <a:rPr lang="ru-RU" sz="2800" dirty="0"/>
              <a:t> </a:t>
            </a:r>
            <a:r>
              <a:rPr lang="ru-RU" sz="2800" b="1" dirty="0"/>
              <a:t>общения с родителями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Повышение активности и включенности  родителей в образовательную деятельность ДОО.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Экономия времени на информирование родителей и быстрая обратная связь.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Общение в режиме реального времени и возможность отложенных ответов.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Возможность сочетать индивидуальную и групповую формы взаимодействия.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Достаточный уровень приватности для личного общения.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Демонстрация текстовых, видео- и фотоматериалов.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Проблемы при использовании  ИКТ: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2232" y="1844824"/>
            <a:ext cx="8503920" cy="2045968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</a:rPr>
              <a:t>недостаточная компьютерная грамотность педагогов и родителей;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недостаточное материально-техническое обеспечение.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27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43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Способы  дистанционной коммуникации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49933" y="2011651"/>
            <a:ext cx="5407621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5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12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1600" dirty="0"/>
              <a:t>Каждая образовательная организация обязана создать и вести свой сайт в сети интернет </a:t>
            </a:r>
            <a:r>
              <a:rPr lang="ru-RU" sz="1600" i="1" dirty="0"/>
              <a:t>(Ст. 28 Федерального закона «Об образовании в Российской Федерации» от 29.12.2012 № 273-Ф).</a:t>
            </a:r>
            <a:r>
              <a:rPr lang="ru-RU" sz="16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1. Сайт ДОО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демонстрирует  устройство и деятельность ДОО с помощью фото- и видео-экскурсии по зданию и территории; </a:t>
            </a:r>
          </a:p>
          <a:p>
            <a:r>
              <a:rPr lang="ru-RU" dirty="0">
                <a:solidFill>
                  <a:srgbClr val="002060"/>
                </a:solidFill>
              </a:rPr>
              <a:t>отражает нормативно-правовую документацию учреждения (устав, лицензия, правила приема, список сотрудников, расписание работы,  и т.д.);    </a:t>
            </a:r>
          </a:p>
          <a:p>
            <a:r>
              <a:rPr lang="ru-RU" dirty="0">
                <a:solidFill>
                  <a:srgbClr val="002060"/>
                </a:solidFill>
              </a:rPr>
              <a:t>содержит информацию по вопросам воспитания и образования детей (фотоотчеты о жизни сада, консультации специалистов ДОУ, результаты конкурсов и т.п.);</a:t>
            </a:r>
          </a:p>
          <a:p>
            <a:r>
              <a:rPr lang="ru-RU" dirty="0">
                <a:solidFill>
                  <a:srgbClr val="002060"/>
                </a:solidFill>
              </a:rPr>
              <a:t>представляет педагогический опыт  специалистов ДОУ  и родителей воспитанников.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Информация на сайте обеспечивает открытость ДОО, формирует имидж детского сада, доверие со стороны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43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</a:rPr>
              <a:t>2. Блог или страничка педагога содержит:</a:t>
            </a:r>
          </a:p>
          <a:p>
            <a:endParaRPr lang="ru-RU" sz="2200" dirty="0">
              <a:solidFill>
                <a:srgbClr val="002060"/>
              </a:solidFill>
            </a:endParaRPr>
          </a:p>
          <a:p>
            <a:r>
              <a:rPr lang="ru-RU" sz="2200" dirty="0">
                <a:solidFill>
                  <a:srgbClr val="002060"/>
                </a:solidFill>
              </a:rPr>
              <a:t>информацию о профессиональной деятельности и достижениях педагога, некоторую информацию личного характера (например, о хобби);</a:t>
            </a:r>
          </a:p>
          <a:p>
            <a:r>
              <a:rPr lang="ru-RU" sz="2200" dirty="0">
                <a:solidFill>
                  <a:srgbClr val="002060"/>
                </a:solidFill>
              </a:rPr>
              <a:t>рекомендации по развитию и воспитанию детей дошкольного возраста; </a:t>
            </a:r>
          </a:p>
          <a:p>
            <a:r>
              <a:rPr lang="ru-RU" sz="2200" dirty="0" err="1">
                <a:solidFill>
                  <a:srgbClr val="002060"/>
                </a:solidFill>
              </a:rPr>
              <a:t>видеоконсультации</a:t>
            </a:r>
            <a:r>
              <a:rPr lang="ru-RU" sz="2200" dirty="0">
                <a:solidFill>
                  <a:srgbClr val="002060"/>
                </a:solidFill>
              </a:rPr>
              <a:t> для родителей, дети которых испытывают трудности в обучении,  и т.п.</a:t>
            </a:r>
          </a:p>
          <a:p>
            <a:endParaRPr lang="ru-RU" sz="2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rgbClr val="002060"/>
                </a:solidFill>
              </a:rPr>
              <a:t>Материалы, которые педагог размещает на своей страничке или в блоге, демонстрируют  его профессиональные интересы, знания и навыки. Это повышает авторитет воспитателя, формирует уважение и доверие к нему.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09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3. Электронная почта предоставляет возможность: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обмена большим объёмом информации;</a:t>
            </a:r>
          </a:p>
          <a:p>
            <a:r>
              <a:rPr lang="ru-RU" dirty="0">
                <a:solidFill>
                  <a:srgbClr val="002060"/>
                </a:solidFill>
              </a:rPr>
              <a:t>рассылки практических материалов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(например, стихов для заучивания с ребенком к празднику, памяток, фото, материалов  для конкурсов,  сценариев к мероприятиям);</a:t>
            </a:r>
          </a:p>
          <a:p>
            <a:r>
              <a:rPr lang="ru-RU" dirty="0">
                <a:solidFill>
                  <a:srgbClr val="002060"/>
                </a:solidFill>
              </a:rPr>
              <a:t>рассылки текущей информации (срочных новостей группы, сведений об индивидуальном развитии ребенка, результатов диагностик, приглашений на родительские собрания и другие мероприятия);</a:t>
            </a:r>
          </a:p>
          <a:p>
            <a:r>
              <a:rPr lang="ru-RU" dirty="0">
                <a:solidFill>
                  <a:srgbClr val="002060"/>
                </a:solidFill>
              </a:rPr>
              <a:t>хранения разной информации и пересылки файлов в виде обычных и форматированных текстов, изображений, аудио и видео.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Электронная  почта позволяет  осуществить индивидуальное взаимодействие с семьей, личное общение с родителями.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55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</a:rPr>
              <a:t>4. Группа в социальной сети </a:t>
            </a:r>
            <a:r>
              <a:rPr lang="ru-RU" sz="2900" dirty="0">
                <a:solidFill>
                  <a:srgbClr val="002060"/>
                </a:solidFill>
              </a:rPr>
              <a:t>даёт возможность:</a:t>
            </a:r>
          </a:p>
          <a:p>
            <a:pPr marL="0" indent="0">
              <a:buNone/>
            </a:pPr>
            <a:endParaRPr lang="ru-RU" sz="2900" dirty="0">
              <a:solidFill>
                <a:srgbClr val="002060"/>
              </a:solidFill>
            </a:endParaRPr>
          </a:p>
          <a:p>
            <a:r>
              <a:rPr lang="ru-RU" sz="2900" dirty="0">
                <a:solidFill>
                  <a:srgbClr val="002060"/>
                </a:solidFill>
              </a:rPr>
              <a:t>популяризировать деятельность ДОО, информировать большое количество посетителей об интересных событиях, обсуждать достижения педагогов и воспитанников;</a:t>
            </a:r>
          </a:p>
          <a:p>
            <a:r>
              <a:rPr lang="ru-RU" sz="2900" dirty="0">
                <a:solidFill>
                  <a:srgbClr val="002060"/>
                </a:solidFill>
              </a:rPr>
              <a:t>обсуждать детали предстоящего мероприятия и делиться впечатлениями о прошедших праздниках и досугах,  задавать интересующие вопросы, комментировать информацию;</a:t>
            </a:r>
          </a:p>
          <a:p>
            <a:r>
              <a:rPr lang="ru-RU" sz="2900" dirty="0">
                <a:solidFill>
                  <a:srgbClr val="002060"/>
                </a:solidFill>
              </a:rPr>
              <a:t>родителям детей, находящихся дома по причине болезни, быть  в курсе детсадовской жизни, образовательной деятельности;</a:t>
            </a:r>
          </a:p>
          <a:p>
            <a:r>
              <a:rPr lang="ru-RU" sz="2900" dirty="0">
                <a:solidFill>
                  <a:srgbClr val="002060"/>
                </a:solidFill>
              </a:rPr>
              <a:t>консультировать по любым темам, освещать тематику текущей недели, вносить предложения по развитию группы (например, по оснащению предметно-развивающей среды, оформлению групповых помещений), проводить опрос среди родителей и оперативно собирать информацию.</a:t>
            </a:r>
          </a:p>
          <a:p>
            <a:pPr marL="0" indent="0">
              <a:buNone/>
            </a:pPr>
            <a:endParaRPr lang="ru-RU" sz="2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</a:rPr>
              <a:t>Группа в социальной сети стимулирует эффективное  </a:t>
            </a:r>
            <a:r>
              <a:rPr lang="ru-RU" sz="2900" b="1">
                <a:solidFill>
                  <a:srgbClr val="002060"/>
                </a:solidFill>
              </a:rPr>
              <a:t>партнёрское взаимодействие </a:t>
            </a:r>
            <a:r>
              <a:rPr lang="ru-RU" sz="2900" b="1" dirty="0">
                <a:solidFill>
                  <a:srgbClr val="002060"/>
                </a:solidFill>
              </a:rPr>
              <a:t>родителей между собой и  педагогами в  неформальной  обстановке  в любое  удобное время.</a:t>
            </a:r>
            <a:endParaRPr lang="ru-RU" sz="29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856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121</TotalTime>
  <Words>691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Georgia</vt:lpstr>
      <vt:lpstr>Wingdings</vt:lpstr>
      <vt:lpstr>Wingdings 2</vt:lpstr>
      <vt:lpstr>Официальная</vt:lpstr>
      <vt:lpstr>«Онлайн технологии в процессе взаимодействия ДОО с родителями»  воспитатель высшей кв. категории Краева З.П. МБДОУ № 61 г. Апатиты</vt:lpstr>
      <vt:lpstr>Презентация PowerPoint</vt:lpstr>
      <vt:lpstr>Преимущества виртуального общения с родителями</vt:lpstr>
      <vt:lpstr>Проблемы при использовании  ИКТ:</vt:lpstr>
      <vt:lpstr>Способы  дистанционной коммуникации </vt:lpstr>
      <vt:lpstr>Каждая образовательная организация обязана создать и вести свой сайт в сети интернет (Ст. 28 Федерального закона «Об образовании в Российской Федерации» от 29.12.2012 № 273-Ф). </vt:lpstr>
      <vt:lpstr>Презентация PowerPoint</vt:lpstr>
      <vt:lpstr>Презентация PowerPoint</vt:lpstr>
      <vt:lpstr>Презентация PowerPoint</vt:lpstr>
      <vt:lpstr>Мессенджеры – программы, с помощью которых пользователи обмениваются быстрыми сообщениями  (Viber, WhatsApp, Skype,  Telegram).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Lenovo</cp:lastModifiedBy>
  <cp:revision>14</cp:revision>
  <dcterms:created xsi:type="dcterms:W3CDTF">2021-02-28T13:02:44Z</dcterms:created>
  <dcterms:modified xsi:type="dcterms:W3CDTF">2022-12-19T15:58:30Z</dcterms:modified>
</cp:coreProperties>
</file>