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9" r:id="rId3"/>
    <p:sldId id="267" r:id="rId4"/>
    <p:sldId id="266" r:id="rId5"/>
    <p:sldId id="260" r:id="rId6"/>
    <p:sldId id="261" r:id="rId7"/>
    <p:sldId id="262" r:id="rId8"/>
    <p:sldId id="268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D007F63-3CAD-478B-8D45-C68B8D83231D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9B1AFF-4690-47CA-8B76-2546692D7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7F63-3CAD-478B-8D45-C68B8D83231D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1AFF-4690-47CA-8B76-2546692D7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7F63-3CAD-478B-8D45-C68B8D83231D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1AFF-4690-47CA-8B76-2546692D7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007F63-3CAD-478B-8D45-C68B8D83231D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9B1AFF-4690-47CA-8B76-2546692D7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D007F63-3CAD-478B-8D45-C68B8D83231D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9B1AFF-4690-47CA-8B76-2546692D7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7F63-3CAD-478B-8D45-C68B8D83231D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1AFF-4690-47CA-8B76-2546692D7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7F63-3CAD-478B-8D45-C68B8D83231D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1AFF-4690-47CA-8B76-2546692D7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007F63-3CAD-478B-8D45-C68B8D83231D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9B1AFF-4690-47CA-8B76-2546692D7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07F63-3CAD-478B-8D45-C68B8D83231D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1AFF-4690-47CA-8B76-2546692D7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007F63-3CAD-478B-8D45-C68B8D83231D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9B1AFF-4690-47CA-8B76-2546692D7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007F63-3CAD-478B-8D45-C68B8D83231D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9B1AFF-4690-47CA-8B76-2546692D7F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007F63-3CAD-478B-8D45-C68B8D83231D}" type="datetimeFigureOut">
              <a:rPr lang="ru-RU" smtClean="0"/>
              <a:pPr/>
              <a:t>25.12.2022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9B1AFF-4690-47CA-8B76-2546692D7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A11DB6-B9BD-427E-9B8C-2480ECC36BD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5627688" cy="3610733"/>
          </a:xfrm>
        </p:spPr>
      </p:pic>
      <p:pic>
        <p:nvPicPr>
          <p:cNvPr id="2050" name="Picture 2" descr="C:\Documents and Settings\Марина\Рабочий стол\для пр\BXCey2b44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97334" y="260648"/>
            <a:ext cx="144017" cy="500066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5F393-2E27-4303-9F37-7BD10A7F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45" y="692696"/>
            <a:ext cx="7467600" cy="11569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Mistral" panose="03090702030407020403" pitchFamily="66" charset="0"/>
              </a:rPr>
              <a:t>Моё любимое Заполярье</a:t>
            </a:r>
            <a:br>
              <a:rPr lang="ru-RU" sz="6000" b="1" dirty="0">
                <a:latin typeface="Mistral" panose="03090702030407020403" pitchFamily="66" charset="0"/>
              </a:rPr>
            </a:br>
            <a:r>
              <a:rPr lang="ru-RU" dirty="0"/>
              <a:t>лото-викторина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sz="quarter" idx="1"/>
          </p:nvPr>
        </p:nvSpPr>
        <p:spPr>
          <a:xfrm>
            <a:off x="5076056" y="4869160"/>
            <a:ext cx="7848871" cy="3034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Автор игры З.П. Краева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воспитатель высшей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квалификационной категории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МБДОУ № 61 г. Апатиты</a:t>
            </a:r>
          </a:p>
        </p:txBody>
      </p:sp>
    </p:spTree>
    <p:extLst>
      <p:ext uri="{BB962C8B-B14F-4D97-AF65-F5344CB8AC3E}">
        <p14:creationId xmlns:p14="http://schemas.microsoft.com/office/powerpoint/2010/main" val="3128245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56040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Поле для подсчёта баллов и фишки</a:t>
            </a:r>
          </a:p>
        </p:txBody>
      </p:sp>
      <p:pic>
        <p:nvPicPr>
          <p:cNvPr id="3074" name="Picture 2" descr="H:\сетки\се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5758793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Марина\Рабочий стол\для пр\3.jpg"/>
          <p:cNvPicPr>
            <a:picLocks noChangeAspect="1" noChangeArrowheads="1"/>
          </p:cNvPicPr>
          <p:nvPr/>
        </p:nvPicPr>
        <p:blipFill>
          <a:blip r:embed="rId3"/>
          <a:srcRect l="48479" t="81589" r="14448"/>
          <a:stretch>
            <a:fillRect/>
          </a:stretch>
        </p:blipFill>
        <p:spPr bwMode="auto">
          <a:xfrm>
            <a:off x="6500826" y="3071810"/>
            <a:ext cx="1016851" cy="714380"/>
          </a:xfrm>
          <a:prstGeom prst="rect">
            <a:avLst/>
          </a:prstGeom>
          <a:noFill/>
        </p:spPr>
      </p:pic>
      <p:pic>
        <p:nvPicPr>
          <p:cNvPr id="3076" name="Picture 4" descr="C:\Documents and Settings\Марина\Рабочий стол\для пр\2.jpg"/>
          <p:cNvPicPr>
            <a:picLocks noChangeAspect="1" noChangeArrowheads="1"/>
          </p:cNvPicPr>
          <p:nvPr/>
        </p:nvPicPr>
        <p:blipFill>
          <a:blip r:embed="rId4"/>
          <a:srcRect l="40060" t="25482" r="29895" b="53279"/>
          <a:stretch>
            <a:fillRect/>
          </a:stretch>
        </p:blipFill>
        <p:spPr bwMode="auto">
          <a:xfrm>
            <a:off x="7500958" y="2214554"/>
            <a:ext cx="857256" cy="857256"/>
          </a:xfrm>
          <a:prstGeom prst="rect">
            <a:avLst/>
          </a:prstGeom>
          <a:noFill/>
        </p:spPr>
      </p:pic>
      <p:pic>
        <p:nvPicPr>
          <p:cNvPr id="3077" name="Picture 5" descr="C:\Documents and Settings\Марина\Рабочий стол\для пр\1.jpg"/>
          <p:cNvPicPr>
            <a:picLocks noChangeAspect="1" noChangeArrowheads="1"/>
          </p:cNvPicPr>
          <p:nvPr/>
        </p:nvPicPr>
        <p:blipFill>
          <a:blip r:embed="rId5"/>
          <a:srcRect l="8172" t="35259" r="58901" b="45344"/>
          <a:stretch>
            <a:fillRect/>
          </a:stretch>
        </p:blipFill>
        <p:spPr bwMode="auto">
          <a:xfrm>
            <a:off x="7286644" y="3857628"/>
            <a:ext cx="1214446" cy="101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Марина\Рабочий стол\ЛОТО_фото\Изображение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214686"/>
            <a:ext cx="4360116" cy="3270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56040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Знакомимся с новой игрой</a:t>
            </a:r>
          </a:p>
        </p:txBody>
      </p:sp>
      <p:pic>
        <p:nvPicPr>
          <p:cNvPr id="1026" name="Picture 2" descr="C:\Documents and Settings\Марина\Рабочий стол\ЛОТО_фото\Изображение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928670"/>
            <a:ext cx="3712779" cy="278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143932" cy="48737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формирование азов экологической грамотности, положительного отношения к окружающему миру, умения видеть его красоту, понимания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самоценности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природы. 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7467600" cy="48737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 Формировать знания о природе Кольского полуострова.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Учить логически мыслить,  отвечать на вопросы, опираясь на имеющиеся представления.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3. Развивать внимание, память, речь.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571480"/>
            <a:ext cx="7467600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Задачи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7467600" cy="48737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Игра предназначена для детей 6 лет и старше. </a:t>
            </a:r>
          </a:p>
          <a:p>
            <a:pPr>
              <a:lnSpc>
                <a:spcPct val="150000"/>
              </a:lnSpc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Игру проводит взрослый ведущий с 2-5 детьми.</a:t>
            </a:r>
          </a:p>
          <a:p>
            <a:pPr>
              <a:lnSpc>
                <a:spcPct val="150000"/>
              </a:lnSpc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При необходимости количество категорий и сложность вопросов можно изменить.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2910" y="571480"/>
            <a:ext cx="7467600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Методические</a:t>
            </a:r>
            <a:r>
              <a:rPr kumimoji="0" lang="ru-RU" sz="3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рекомендации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143932" cy="6000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>
                <a:latin typeface="Arial" pitchFamily="34" charset="0"/>
                <a:cs typeface="Arial" pitchFamily="34" charset="0"/>
              </a:rPr>
              <a:t>ЛОТО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Каждый игрок выбирает одно из пяти игровых полей (ягоды, рыбы и т.д.). Ведущий читает вопросы. Если игроки не отгадали загадку с первой подсказки, карточка убирается вниз стопки. На следующем круге читается вторая подсказка и т.д. Задача игроков - правильно ответить на вопросы своей категории и получить карточку. Выигрывает тот, кто первым закроет все пустые окна на игровом поле.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215370" cy="6143668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Викторина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Каждый игрок выбирает одно из пяти игровых полей (ягоды, рыбы и т.д.). Ведущий читает вопросы. Если игроки не отгадали загадку с первой подсказки, карточка убирается вниз стопки. На следующем круге читается вторая подсказка и т.д. Задача игроков правильно ответить на вопросы своей категории и получить карточку. Выигрывает тот, кто первым закроет все пустые окна на игровом поле.</a:t>
            </a:r>
            <a:endParaRPr lang="ru-RU" sz="27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56040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 игровых полей</a:t>
            </a:r>
          </a:p>
        </p:txBody>
      </p:sp>
      <p:pic>
        <p:nvPicPr>
          <p:cNvPr id="1026" name="Picture 2" descr="H:\сетки\животн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5000660" cy="353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H:\сетки\птиц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785794"/>
            <a:ext cx="2571767" cy="1818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:\сетки\рыб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643446"/>
            <a:ext cx="2500330" cy="1767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Documents and Settings\Марина\Рабочий стол\XAnwzITH8u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357562"/>
            <a:ext cx="2547503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Documents and Settings\Марина\Рабочий стол\O7_EpZj3os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572008"/>
            <a:ext cx="1527175" cy="184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56040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Вопросы на карточках</a:t>
            </a:r>
          </a:p>
        </p:txBody>
      </p:sp>
      <p:pic>
        <p:nvPicPr>
          <p:cNvPr id="1026" name="Picture 2" descr="H:\сетки\животны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8395" y="3429000"/>
            <a:ext cx="5000660" cy="353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H:\сетки\птиц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71689">
            <a:off x="6159770" y="421777"/>
            <a:ext cx="2547503" cy="1801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:\сетки\рыб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62126">
            <a:off x="298844" y="3601852"/>
            <a:ext cx="2853287" cy="197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C:\Documents and Settings\Марина\Рабочий стол\XAnwzITH8u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40752" y="170257"/>
            <a:ext cx="2547503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Documents and Settings\Марина\Рабочий стол\O7_EpZj3os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847843" y="5373216"/>
            <a:ext cx="1527175" cy="184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E01B19-D99A-41D3-8182-CB72AD4A90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4568" y="1461134"/>
            <a:ext cx="4572396" cy="343234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DE8E5F-2673-46B0-824E-60A90ED32999}"/>
              </a:ext>
            </a:extLst>
          </p:cNvPr>
          <p:cNvSpPr/>
          <p:nvPr/>
        </p:nvSpPr>
        <p:spPr>
          <a:xfrm>
            <a:off x="369063" y="654201"/>
            <a:ext cx="7227273" cy="304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3 - У самцов есть на шее надутый кожистый мешок, который усиливает звук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2 - Нос этого животного покрыт шерстью для защиты от холода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1 - Из всего вида только у самок этого животного вырастают защитные приспособления, которые они периодически теряют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FFF134-4C67-49A9-B123-276272CCB984}"/>
              </a:ext>
            </a:extLst>
          </p:cNvPr>
          <p:cNvSpPr/>
          <p:nvPr/>
        </p:nvSpPr>
        <p:spPr>
          <a:xfrm>
            <a:off x="806032" y="3861048"/>
            <a:ext cx="7942432" cy="2659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3 - Во время опасности или от испуга может выпустить </a:t>
            </a:r>
            <a:r>
              <a:rPr lang="ru-RU" sz="2200" dirty="0" err="1"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дурнопахнущую</a:t>
            </a:r>
            <a:r>
              <a:rPr lang="ru-RU" sz="2200" dirty="0"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струю, запах которой  держится до 10 дней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2 - Может охотиться на птиц в гнездах, т.к. отлично лазает по деревьям.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1 - Этого животного обходит стороной даже медведь, т.к. оно способно отнять у косолапого добычу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467600" cy="63184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30 карточек с вопросами</a:t>
            </a:r>
          </a:p>
        </p:txBody>
      </p:sp>
      <p:pic>
        <p:nvPicPr>
          <p:cNvPr id="2053" name="Picture 5" descr="C:\Documents and Settings\Марина\Рабочий стол\для пр\ягоды2.JPG"/>
          <p:cNvPicPr>
            <a:picLocks noChangeAspect="1" noChangeArrowheads="1"/>
          </p:cNvPicPr>
          <p:nvPr/>
        </p:nvPicPr>
        <p:blipFill>
          <a:blip r:embed="rId2"/>
          <a:srcRect l="5137" r="2396"/>
          <a:stretch>
            <a:fillRect/>
          </a:stretch>
        </p:blipFill>
        <p:spPr bwMode="auto">
          <a:xfrm>
            <a:off x="4500562" y="1000108"/>
            <a:ext cx="2078893" cy="1506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Documents and Settings\Марина\Рабочий стол\для пр\яг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000240"/>
            <a:ext cx="2143140" cy="142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5" name="Picture 7" descr="C:\Documents and Settings\Марина\Рабочий стол\для пр\Безымянны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928670"/>
            <a:ext cx="2357454" cy="1600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Documents and Settings\Марина\Рабочий стол\для пр\птиц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143116"/>
            <a:ext cx="2071702" cy="13624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7" name="Picture 9" descr="C:\Documents and Settings\Марина\Рабочий стол\для пр\живот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714752"/>
            <a:ext cx="2582588" cy="1770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C:\Documents and Settings\Марина\Рабочий стол\для пр\животны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4857760"/>
            <a:ext cx="2143140" cy="142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8" name="Picture 10" descr="C:\Documents and Settings\Марина\Рабочий стол\для пр\цветы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3714752"/>
            <a:ext cx="2652984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9" name="Picture 11" descr="C:\Documents and Settings\Марина\Рабочий стол\для пр\цветы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5143512"/>
            <a:ext cx="2097070" cy="1446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229</TotalTime>
  <Words>371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Century Schoolbook</vt:lpstr>
      <vt:lpstr>Mistral</vt:lpstr>
      <vt:lpstr>Wingdings</vt:lpstr>
      <vt:lpstr>Wingdings 2</vt:lpstr>
      <vt:lpstr>Эркер</vt:lpstr>
      <vt:lpstr>Моё любимое Заполярье лото-викторина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 игровых полей</vt:lpstr>
      <vt:lpstr>Вопросы на карточках</vt:lpstr>
      <vt:lpstr>30 карточек с вопросами</vt:lpstr>
      <vt:lpstr>Поле для подсчёта баллов и фишки</vt:lpstr>
      <vt:lpstr>Знакомимся с новой игрой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игры-викторины  «Богатство Кольской земли»</dc:title>
  <dc:creator>Марина</dc:creator>
  <cp:lastModifiedBy>Lenovo</cp:lastModifiedBy>
  <cp:revision>26</cp:revision>
  <dcterms:created xsi:type="dcterms:W3CDTF">2016-02-15T16:17:20Z</dcterms:created>
  <dcterms:modified xsi:type="dcterms:W3CDTF">2022-12-25T18:20:07Z</dcterms:modified>
</cp:coreProperties>
</file>