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3"/>
            <a:ext cx="7344816" cy="115212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МБУ ДО «Центр дополнительного образования»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Чаплыгинского муниципального района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Липецкой области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5792688" cy="12709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ahnschrift Light Condensed" panose="020B0502040204020203" pitchFamily="34" charset="0"/>
              </a:rPr>
              <a:t>Тема: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ahnschrift Light Condensed" panose="020B0502040204020203" pitchFamily="34" charset="0"/>
              </a:rPr>
              <a:t>«Передача движения в рисунке»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486916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Педагог дополнительного образования</a:t>
            </a:r>
          </a:p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Ефремова Светлана Николаевна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0313"/>
            <a:ext cx="4352925" cy="4895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88" y="1092875"/>
            <a:ext cx="3774966" cy="50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203032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Для большей выразительности добавляем в рисунок цвет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3970991" cy="5035698"/>
          </a:xfrm>
        </p:spPr>
      </p:pic>
    </p:spTree>
    <p:extLst>
      <p:ext uri="{BB962C8B-B14F-4D97-AF65-F5344CB8AC3E}">
        <p14:creationId xmlns:p14="http://schemas.microsoft.com/office/powerpoint/2010/main" val="33654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Как прекрасен человек в движении, ведь движение-это жизнь!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60" y="1700808"/>
            <a:ext cx="3258693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04" y="1393230"/>
            <a:ext cx="3734946" cy="5306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591466"/>
            <a:ext cx="1794488" cy="2941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13769" y="1503412"/>
            <a:ext cx="1462168" cy="24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345485" cy="5904655"/>
          </a:xfrm>
        </p:spPr>
      </p:pic>
      <p:sp>
        <p:nvSpPr>
          <p:cNvPr id="7" name="TextBox 6"/>
          <p:cNvSpPr txBox="1"/>
          <p:nvPr/>
        </p:nvSpPr>
        <p:spPr>
          <a:xfrm>
            <a:off x="1691680" y="213285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2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человека на картине удивительным образом передают нам настроение и характер их персонажей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9" y="1872012"/>
            <a:ext cx="4633266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66" y="1598743"/>
            <a:ext cx="3958061" cy="51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3868"/>
            <a:ext cx="4850114" cy="4912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98723"/>
            <a:ext cx="4284882" cy="582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можно обозначить одной </a:t>
            </a:r>
            <a:r>
              <a:rPr lang="ru-RU" dirty="0" smtClean="0"/>
              <a:t>линией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24818"/>
            <a:ext cx="6858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Добавляем к линии схематично голову</a:t>
            </a:r>
            <a:r>
              <a:rPr lang="ru-RU" sz="2800" dirty="0" smtClean="0"/>
              <a:t>,</a:t>
            </a:r>
            <a:r>
              <a:rPr lang="en-US" sz="2800" dirty="0" smtClean="0"/>
              <a:t> </a:t>
            </a:r>
            <a:r>
              <a:rPr lang="ru-RU" sz="2800" dirty="0" smtClean="0"/>
              <a:t>туловище,</a:t>
            </a:r>
            <a:r>
              <a:rPr lang="en-US" sz="2800" dirty="0" smtClean="0"/>
              <a:t> </a:t>
            </a:r>
            <a:r>
              <a:rPr lang="ru-RU" sz="2800" dirty="0" smtClean="0"/>
              <a:t>ручки,</a:t>
            </a:r>
            <a:r>
              <a:rPr lang="en-US" sz="2800" dirty="0" smtClean="0"/>
              <a:t> </a:t>
            </a:r>
            <a:r>
              <a:rPr lang="ru-RU" sz="2800" dirty="0" smtClean="0"/>
              <a:t>ножки,</a:t>
            </a:r>
            <a:r>
              <a:rPr lang="en-US" sz="2800" dirty="0" smtClean="0"/>
              <a:t> </a:t>
            </a:r>
            <a:r>
              <a:rPr lang="ru-RU" sz="2800" dirty="0" smtClean="0"/>
              <a:t>получается упрощенный «скелет»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973" y="1484784"/>
            <a:ext cx="5844054" cy="50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Добавляем тело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99" y="1329828"/>
            <a:ext cx="6454401" cy="50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/>
          <a:lstStyle/>
          <a:p>
            <a:r>
              <a:rPr lang="ru-RU" dirty="0"/>
              <a:t>Если человек несет какой-нибудь </a:t>
            </a:r>
            <a:r>
              <a:rPr lang="ru-RU" dirty="0" smtClean="0"/>
              <a:t>груз, то </a:t>
            </a:r>
            <a:r>
              <a:rPr lang="ru-RU" dirty="0"/>
              <a:t>чем тяжелее ноша</a:t>
            </a:r>
            <a:r>
              <a:rPr lang="ru-RU" dirty="0" smtClean="0"/>
              <a:t>, тем </a:t>
            </a:r>
            <a:r>
              <a:rPr lang="ru-RU" dirty="0"/>
              <a:t>сильнее наклоняется человек в сторону противоположную той, где находится груз.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409429"/>
            <a:ext cx="4980806" cy="27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Рисуем одежду и выражение лица</a:t>
            </a:r>
            <a:r>
              <a:rPr lang="ru-RU" sz="3200" dirty="0" smtClean="0"/>
              <a:t>, придаём </a:t>
            </a:r>
            <a:r>
              <a:rPr lang="ru-RU" sz="3200" dirty="0"/>
              <a:t>своим человечкам индивидуальность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3394472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42" y="1417638"/>
            <a:ext cx="3942435" cy="52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114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Bahnschrift Light Condensed</vt:lpstr>
      <vt:lpstr>Calibri</vt:lpstr>
      <vt:lpstr>Times New Roman</vt:lpstr>
      <vt:lpstr>Тема Office</vt:lpstr>
      <vt:lpstr>МБУ ДО «Центр дополнительного образования» Чаплыгинского муниципального района Липецкой области</vt:lpstr>
      <vt:lpstr>Презентация PowerPoint</vt:lpstr>
      <vt:lpstr>Изображение движения человека на картине удивительным образом передают нам настроение и характер их персонажей</vt:lpstr>
      <vt:lpstr>Презентация PowerPoint</vt:lpstr>
      <vt:lpstr>Движение можно обозначить одной линией</vt:lpstr>
      <vt:lpstr>Добавляем к линии схематично голову, туловище, ручки, ножки, получается упрощенный «скелет»</vt:lpstr>
      <vt:lpstr>Добавляем тело</vt:lpstr>
      <vt:lpstr>Презентация PowerPoint</vt:lpstr>
      <vt:lpstr>Рисуем одежду и выражение лица, придаём своим человечкам индивидуальность</vt:lpstr>
      <vt:lpstr>Презентация PowerPoint</vt:lpstr>
      <vt:lpstr>Для большей выразительности добавляем в рисунок цвет</vt:lpstr>
      <vt:lpstr>Как прекрасен человек в движении, ведь движение-это жизнь!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Hewlett Packard</dc:creator>
  <cp:lastModifiedBy>ЦМИТ</cp:lastModifiedBy>
  <cp:revision>7</cp:revision>
  <dcterms:created xsi:type="dcterms:W3CDTF">2021-11-21T17:26:31Z</dcterms:created>
  <dcterms:modified xsi:type="dcterms:W3CDTF">2021-11-22T09:08:33Z</dcterms:modified>
</cp:coreProperties>
</file>