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206062"/>
            <a:ext cx="10612191" cy="64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114837"/>
            <a:ext cx="10238704" cy="65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83" y="123423"/>
            <a:ext cx="6541394" cy="65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446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2022-12-29T06:20:50Z</dcterms:created>
  <dcterms:modified xsi:type="dcterms:W3CDTF">2022-12-29T06:22:56Z</dcterms:modified>
</cp:coreProperties>
</file>