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1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0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AC66-679D-4F1D-87B0-20A0CBEFAA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2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EE97-A90C-4223-8BD4-23E81F769A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3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61EE-DFD6-435F-9D8A-A71A2200F8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48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7BBF-B93C-47E2-B9BB-F7EEC4A085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7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BF5BD-0A59-4101-9D4D-FBF0C2CEE4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6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6537-3E71-424F-AA9F-336BD17B1E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1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21CD-F873-4D48-B8BC-C8826B62EE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58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13A58-6DCD-4955-9FDA-9ABAB26A18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6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19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EBB8C-07B5-436F-9A16-41078FA241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00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4919-B7C0-4F2C-B6C5-54D1407ED1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58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B870F-1C19-4965-93D8-D4627AD747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81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4B2F-FC70-4566-806C-C1BD13F080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2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1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8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1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0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0D8B-4A2C-4CB9-BE20-F751B2460923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3317-1351-451B-A593-291720B25C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1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2B6EF-A5A2-48A0-ADC0-6959290E93E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7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1187624" y="620688"/>
            <a:ext cx="7560840" cy="122413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Хвойные деревья</a:t>
            </a:r>
            <a:endParaRPr lang="ru-RU" sz="4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amazingwallpaperz.com/wp-content/uploads/Pine-Forest-Desktop-HD-Wallpapers-72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50858"/>
            <a:ext cx="6480720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9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Кроме всего, что хвойные деревья дарят нам кислород. А еще плоды хвойных деревьев – шишки с семенами являются кормом для птиц и диких животных. Поэтому хвойные деревья приносят много пользы и наша с вами задача  -  беречь  деревья и всю окружающую нас природу!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avatars.mds.yandex.net/get-pdb/216365/30d5f942-209c-42ce-a8c1-6b0c5a427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3738"/>
            <a:ext cx="4464496" cy="37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s04.infourok.ru/uploads/ex/0306/00098c6d-5333cd75/hello_html_m33fba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" y="1412777"/>
            <a:ext cx="451094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5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Хвойные деревья и их использование. </a:t>
            </a:r>
            <a:br>
              <a:rPr lang="ru-RU" sz="1600" dirty="0" smtClean="0"/>
            </a:br>
            <a:r>
              <a:rPr lang="ru-RU" sz="1600" dirty="0" smtClean="0"/>
              <a:t>Хвойные породы деревьев: лиственница, сосна, ель являются лучшим материалом для строительства. Лиственницу и ель используют  в производстве мебели, паркета, фанеры. Сосна используется в строительстве, машиностроении. Только из кедра производят карандаши, а еще  из кедровых орехов делают кедровое масло для пищи.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restforest.ru/published/publicdata/KOMUKOG4REST/attachments/SC/products_pictures/60683_1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52330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nicstroy.ru/images/stories/mebel/sosnam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797772"/>
            <a:ext cx="3409373" cy="22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o.ngs22.ru/preview/do/a1738c85e58667900c66d488a2ef1983_1446865088_632_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42276"/>
            <a:ext cx="3981218" cy="23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vse-sekrety.com/_ld/22/2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7664"/>
            <a:ext cx="3528392" cy="23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3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66700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hlink"/>
                </a:solidFill>
              </a:rPr>
              <a:t>Берегите хвойные </a:t>
            </a:r>
            <a:br>
              <a:rPr lang="ru-RU" sz="3600" b="1" i="1" smtClean="0">
                <a:solidFill>
                  <a:schemeClr val="hlink"/>
                </a:solidFill>
              </a:rPr>
            </a:br>
            <a:r>
              <a:rPr lang="ru-RU" sz="3600" b="1" i="1" smtClean="0">
                <a:solidFill>
                  <a:schemeClr val="hlink"/>
                </a:solidFill>
              </a:rPr>
              <a:t>      растения!</a:t>
            </a:r>
          </a:p>
        </p:txBody>
      </p:sp>
      <p:pic>
        <p:nvPicPr>
          <p:cNvPr id="17411" name="Picture 3" descr="3568781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9432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cryptosmeriapiraliterfalcatajpg-5e0141e2bc83c97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_3b806_12bf2c9f_XL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ouglas_fir_malecone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65618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Хвойными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деревьями называют деревья, у которых вместо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листьев-иголочки/хвоя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Хвоинки-это тоже листья. Только особой формы-длинные и узкие.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достаточно прочны, поэтому легко способны пережить зиму.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Восковая кожица не дает хвоинкам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 замерзнуть, ни пересохнуть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Хвоинки и зимой обеспечивают дерево необходимым количеством пищи. Эти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листья-хвоинки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несколько лет. Затем они буреют и опадают. Но не все сразу, так что на дереве всегда сохраняется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листва и они всегда остаются зелеными,  отсюда и название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«вечнозеленые».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medistok.ru/wp-content/uploads/2017/03/sosnovaya-ve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32729"/>
            <a:ext cx="4427984" cy="237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-b.photosight.ru/5cc/3348434_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64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3.infourok.ru/uploads/ex/02f6/0001fec5-edac2ddf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644752" cy="64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90066"/>
          </a:xfrm>
        </p:spPr>
        <p:txBody>
          <a:bodyPr>
            <a:noAutofit/>
          </a:bodyPr>
          <a:lstStyle/>
          <a:p>
            <a:r>
              <a:rPr lang="ru-RU" sz="1800" dirty="0" smtClean="0"/>
              <a:t>Сосна – хвойное дерево с ровным стволом желтого цвета. Хвоинки сосны длинные, сидят парами. Шишки сосны имеют округлую форму.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info-4all.ru/images/c9d596b6221a33f8eefbc9c94635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9" y="952764"/>
            <a:ext cx="5514109" cy="53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budivelnykychplzt.files.wordpress.com/2016/01/shishki-elka-elka-el-vetka.jpg?w=1920&amp;h=10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68" y="2492895"/>
            <a:ext cx="3347864" cy="190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1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Autofit/>
          </a:bodyPr>
          <a:lstStyle/>
          <a:p>
            <a:r>
              <a:rPr lang="ru-RU" sz="1600" dirty="0" smtClean="0"/>
              <a:t>Ель – всем знакомая новогодняя елка. У ели хвоинки короткие, грубоватые, расположены по одиночке и густо покрывают ветки. Шишки имеют продолговатую форму . Ели – деревья долгожительницы.</a:t>
            </a:r>
            <a:endParaRPr lang="ru-RU" sz="1600" dirty="0"/>
          </a:p>
        </p:txBody>
      </p:sp>
      <p:pic>
        <p:nvPicPr>
          <p:cNvPr id="5124" name="Picture 4" descr="http://www.imedik.info/images/travnik/el-evropeiska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9" y="1412775"/>
            <a:ext cx="5536550" cy="513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regnum.ru/uploads/pictures/news/2017/01/05/regnum_picture_14836392783329928_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67" y="2617712"/>
            <a:ext cx="3473980" cy="26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8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Пихта отличается от ели тем, что ее хвоинки плоские, а шишки торчат вверх и даже зрелые не падают на землю, а просто с них опадают чешуйки.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happymodern.ru/wp-content/uploads/2015/07/Pihta_korejskaja_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267" y="943472"/>
            <a:ext cx="4665989" cy="56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44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 anchor="t">
            <a:normAutofit/>
          </a:bodyPr>
          <a:lstStyle/>
          <a:p>
            <a:r>
              <a:rPr lang="ru-RU" sz="1600" dirty="0" smtClean="0"/>
              <a:t>Кедровую сосну в народе называют сибирским кедром. Ее хвоинки собраны в пучки по пять штук, а семена – кедровые оре</a:t>
            </a:r>
            <a:r>
              <a:rPr lang="ru-RU" sz="1800" dirty="0" smtClean="0"/>
              <a:t>шки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7170" name="Picture 2" descr="http://foodandhealth.ru/wp-content/uploads/2017/02/oreh-kedrov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39602"/>
            <a:ext cx="2682982" cy="177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tic.panoramio.com/photos/large/838608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6099854" cy="531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7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Лиственница – единственное из хвойных деревьев, которое желтеет и на зиму сбрасывает иголки.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get-pdb/49816/f2daebe1-c98c-43c2-80f3-84810b2e2f8b/s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78216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lass.photolandiya.ru/img-q5y5x5n4g40414x5p4b4i434i546/uploads/posts/2014-05/1401533802_cf156966d59e-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26" y="1916832"/>
            <a:ext cx="3618195" cy="271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62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7752"/>
            <a:ext cx="8219256" cy="5620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Узнайте  хвойные деревья по веточкам и шишкам.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alt.zone/storage/web/cache/1/hm5fnlTM7lVsCBdKoGfcj5_L3oM9Aq9G.jpg?w=1320&amp;s=8f23b09859ae06845702c513d70f6a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8" y="719344"/>
            <a:ext cx="3128856" cy="23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ogorod.ua/_bl/1/45879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9" y="4595444"/>
            <a:ext cx="3554271" cy="22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td2.mycdn.me/image?id=859714260384&amp;t=20&amp;plc=WEB&amp;tkn=*szC4FxBYwVAGJhd3JbEZlH-Hq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92" y="704047"/>
            <a:ext cx="3311615" cy="22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medistok.ru/wp-content/uploads/2016/02/elovye-shish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08" y="4676036"/>
            <a:ext cx="3150519" cy="21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sadvrn.ru/wp-content/uploads/2015/05/%D0%BF%D0%B8%D1%85%D1%82%D0%B0-%D0%BA%D0%BE%D1%80%D0%B5%D0%B9%D1%81%D0%BA%D0%B0%D1%8F-%D1%88%D0%B8%D1%88%D0%BA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62625"/>
            <a:ext cx="3024336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78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68</TotalTime>
  <Words>71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Оформление по умолчанию</vt:lpstr>
      <vt:lpstr>Хвойные деревья</vt:lpstr>
      <vt:lpstr> Хвойными деревьями называют деревья, у которых вместо листьев-иголочки/хвоя. Хвоинки-это тоже листья. Только особой формы-длинные и узкие.  Они достаточно прочны, поэтому легко способны пережить зиму. Восковая кожица не дает хвоинкам  ни замерзнуть, ни пересохнуть. Хвоинки и зимой обеспечивают дерево необходимым количеством пищи. Эти листья-хвоинки живут несколько лет. Затем они буреют и опадают. Но не все сразу, так что на дереве всегда сохраняется листва и они всегда остаются зелеными,  отсюда и название - «вечнозеленые».  </vt:lpstr>
      <vt:lpstr>Презентация PowerPoint</vt:lpstr>
      <vt:lpstr>Сосна – хвойное дерево с ровным стволом желтого цвета. Хвоинки сосны длинные, сидят парами. Шишки сосны имеют округлую форму.</vt:lpstr>
      <vt:lpstr>Ель – всем знакомая новогодняя елка. У ели хвоинки короткие, грубоватые, расположены по одиночке и густо покрывают ветки. Шишки имеют продолговатую форму . Ели – деревья долгожительницы.</vt:lpstr>
      <vt:lpstr>Пихта отличается от ели тем, что ее хвоинки плоские, а шишки торчат вверх и даже зрелые не падают на землю, а просто с них опадают чешуйки.</vt:lpstr>
      <vt:lpstr>Кедровую сосну в народе называют сибирским кедром. Ее хвоинки собраны в пучки по пять штук, а семена – кедровые орешки.</vt:lpstr>
      <vt:lpstr>Лиственница – единственное из хвойных деревьев, которое желтеет и на зиму сбрасывает иголки.</vt:lpstr>
      <vt:lpstr>Узнайте  хвойные деревья по веточкам и шишкам.</vt:lpstr>
      <vt:lpstr>Кроме всего, что хвойные деревья дарят нам кислород. А еще плоды хвойных деревьев – шишки с семенами являются кормом для птиц и диких животных. Поэтому хвойные деревья приносят много пользы и наша с вами задача  -  беречь  деревья и всю окружающую нас природу!</vt:lpstr>
      <vt:lpstr>Хвойные деревья и их использование.  Хвойные породы деревьев: лиственница, сосна, ель являются лучшим материалом для строительства. Лиственницу и ель используют  в производстве мебели, паркета, фанеры. Сосна используется в строительстве, машиностроении. Только из кедра производят карандаши, а еще  из кедровых орехов делают кедровое масло для пищи.</vt:lpstr>
      <vt:lpstr>Берегите хвойные        растения!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Хвойные деревья</dc:title>
  <dc:creator>RePack by Diakov</dc:creator>
  <cp:lastModifiedBy>DNA7 X64</cp:lastModifiedBy>
  <cp:revision>7</cp:revision>
  <dcterms:created xsi:type="dcterms:W3CDTF">2017-12-19T22:06:40Z</dcterms:created>
  <dcterms:modified xsi:type="dcterms:W3CDTF">2022-12-30T05:17:13Z</dcterms:modified>
</cp:coreProperties>
</file>