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60" r:id="rId4"/>
    <p:sldId id="289" r:id="rId5"/>
    <p:sldId id="288" r:id="rId6"/>
    <p:sldId id="292" r:id="rId7"/>
    <p:sldId id="291" r:id="rId8"/>
    <p:sldId id="257" r:id="rId9"/>
    <p:sldId id="290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DAF8B-68A6-462B-AB27-45FE06E649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99E58-ED76-4650-BA3A-22E1F30D33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1</a:t>
          </a:r>
          <a:endParaRPr lang="ru-RU" sz="2000" b="1" dirty="0">
            <a:solidFill>
              <a:schemeClr val="bg1"/>
            </a:solidFill>
          </a:endParaRPr>
        </a:p>
      </dgm:t>
    </dgm:pt>
    <dgm:pt modelId="{410040B8-305E-41C7-B19D-026C15A89B42}" type="parTrans" cxnId="{B732CFE4-73BD-4E24-B70C-68128AD55424}">
      <dgm:prSet/>
      <dgm:spPr/>
      <dgm:t>
        <a:bodyPr/>
        <a:lstStyle/>
        <a:p>
          <a:endParaRPr lang="ru-RU"/>
        </a:p>
      </dgm:t>
    </dgm:pt>
    <dgm:pt modelId="{5032A470-AB83-4D31-8D41-D69139A09100}" type="sibTrans" cxnId="{B732CFE4-73BD-4E24-B70C-68128AD55424}">
      <dgm:prSet/>
      <dgm:spPr/>
      <dgm:t>
        <a:bodyPr/>
        <a:lstStyle/>
        <a:p>
          <a:endParaRPr lang="ru-RU"/>
        </a:p>
      </dgm:t>
    </dgm:pt>
    <dgm:pt modelId="{0C04F445-1898-4BAA-AA6D-9D8F8732B13D}">
      <dgm:prSet phldrT="[Текст]" custT="1"/>
      <dgm:spPr/>
      <dgm:t>
        <a:bodyPr/>
        <a:lstStyle/>
        <a:p>
          <a:pPr marL="0" indent="0" algn="just"/>
          <a:r>
            <a:rPr lang="ru-RU" sz="2000" b="1" dirty="0" smtClean="0"/>
            <a:t>Тематическое планирование </a:t>
          </a:r>
          <a:r>
            <a:rPr lang="ru-RU" sz="2000" b="1" dirty="0" err="1" smtClean="0"/>
            <a:t>воспитательно</a:t>
          </a:r>
          <a:r>
            <a:rPr lang="ru-RU" sz="2000" b="1" dirty="0" smtClean="0"/>
            <a:t>-образовательного процесса в соответствии с ООП ДОУ.</a:t>
          </a:r>
          <a:endParaRPr lang="ru-RU" sz="2000" b="1" dirty="0"/>
        </a:p>
      </dgm:t>
    </dgm:pt>
    <dgm:pt modelId="{1D61E245-C9DC-435A-BC31-E226446B8E82}" type="parTrans" cxnId="{12A9CCD5-93ED-4FA4-8E11-524A8EEF98B8}">
      <dgm:prSet/>
      <dgm:spPr/>
      <dgm:t>
        <a:bodyPr/>
        <a:lstStyle/>
        <a:p>
          <a:endParaRPr lang="ru-RU"/>
        </a:p>
      </dgm:t>
    </dgm:pt>
    <dgm:pt modelId="{9932F29E-B6FE-424E-B37A-14C115CAED4A}" type="sibTrans" cxnId="{12A9CCD5-93ED-4FA4-8E11-524A8EEF98B8}">
      <dgm:prSet/>
      <dgm:spPr/>
      <dgm:t>
        <a:bodyPr/>
        <a:lstStyle/>
        <a:p>
          <a:endParaRPr lang="ru-RU"/>
        </a:p>
      </dgm:t>
    </dgm:pt>
    <dgm:pt modelId="{942C4EFD-0E92-4EFB-ACB1-DA930390CC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2</a:t>
          </a:r>
          <a:endParaRPr lang="ru-RU" sz="2000" b="1" dirty="0">
            <a:solidFill>
              <a:schemeClr val="bg1"/>
            </a:solidFill>
          </a:endParaRPr>
        </a:p>
      </dgm:t>
    </dgm:pt>
    <dgm:pt modelId="{5B2871ED-AB63-4EEC-A6A1-16ADFEB11434}" type="parTrans" cxnId="{F0A9C126-8EFD-4E6B-B2A4-F2B64C99EC73}">
      <dgm:prSet/>
      <dgm:spPr/>
      <dgm:t>
        <a:bodyPr/>
        <a:lstStyle/>
        <a:p>
          <a:endParaRPr lang="ru-RU"/>
        </a:p>
      </dgm:t>
    </dgm:pt>
    <dgm:pt modelId="{EE3F3006-F326-46D6-BECB-CCBDC8ECD21C}" type="sibTrans" cxnId="{F0A9C126-8EFD-4E6B-B2A4-F2B64C99EC73}">
      <dgm:prSet/>
      <dgm:spPr/>
      <dgm:t>
        <a:bodyPr/>
        <a:lstStyle/>
        <a:p>
          <a:endParaRPr lang="ru-RU"/>
        </a:p>
      </dgm:t>
    </dgm:pt>
    <dgm:pt modelId="{24BE47BB-4D2A-4516-A58F-DD9EBD16BB4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4</a:t>
          </a:r>
          <a:endParaRPr lang="ru-RU" sz="2000" b="1" dirty="0">
            <a:solidFill>
              <a:schemeClr val="bg1"/>
            </a:solidFill>
          </a:endParaRPr>
        </a:p>
      </dgm:t>
    </dgm:pt>
    <dgm:pt modelId="{CE72231B-F710-4AAB-A1DA-9C073642A724}" type="parTrans" cxnId="{DECAC78C-DC9C-42ED-A43A-14CD3BFF0817}">
      <dgm:prSet/>
      <dgm:spPr/>
      <dgm:t>
        <a:bodyPr/>
        <a:lstStyle/>
        <a:p>
          <a:endParaRPr lang="ru-RU"/>
        </a:p>
      </dgm:t>
    </dgm:pt>
    <dgm:pt modelId="{1B7578FB-EFD0-4133-B712-509177D43537}" type="sibTrans" cxnId="{DECAC78C-DC9C-42ED-A43A-14CD3BFF0817}">
      <dgm:prSet/>
      <dgm:spPr/>
      <dgm:t>
        <a:bodyPr/>
        <a:lstStyle/>
        <a:p>
          <a:endParaRPr lang="ru-RU"/>
        </a:p>
      </dgm:t>
    </dgm:pt>
    <dgm:pt modelId="{66930181-2FEC-457A-A232-B5403999929D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Организация образовательной среды для </a:t>
          </a:r>
          <a:r>
            <a:rPr lang="ru-RU" sz="2000" b="1" dirty="0" err="1" smtClean="0"/>
            <a:t>практико</a:t>
          </a:r>
          <a:r>
            <a:rPr lang="ru-RU" sz="2000" b="1" dirty="0" smtClean="0"/>
            <a:t> – ориентированной деятельности (созидательный компонент + развивающая предметно-пространственная среда).</a:t>
          </a:r>
          <a:endParaRPr lang="ru-RU" sz="2000" b="1" dirty="0"/>
        </a:p>
      </dgm:t>
    </dgm:pt>
    <dgm:pt modelId="{3282A309-D473-4BD8-842C-B8F302A25803}" type="parTrans" cxnId="{C0642C92-B99B-4ABB-AC26-7AB215DDF14C}">
      <dgm:prSet/>
      <dgm:spPr/>
      <dgm:t>
        <a:bodyPr/>
        <a:lstStyle/>
        <a:p>
          <a:endParaRPr lang="ru-RU"/>
        </a:p>
      </dgm:t>
    </dgm:pt>
    <dgm:pt modelId="{2EEFB539-CA84-4425-9F58-11A67D5A379A}" type="sibTrans" cxnId="{C0642C92-B99B-4ABB-AC26-7AB215DDF14C}">
      <dgm:prSet/>
      <dgm:spPr/>
      <dgm:t>
        <a:bodyPr/>
        <a:lstStyle/>
        <a:p>
          <a:endParaRPr lang="ru-RU"/>
        </a:p>
      </dgm:t>
    </dgm:pt>
    <dgm:pt modelId="{0A1D8F69-5393-4C9F-B4BB-A1E7413E4CC9}">
      <dgm:prSet phldrT="[Текст]" custT="1"/>
      <dgm:spPr/>
      <dgm:t>
        <a:bodyPr/>
        <a:lstStyle/>
        <a:p>
          <a:r>
            <a:rPr lang="ru-RU" sz="2000" b="1" dirty="0" smtClean="0"/>
            <a:t>3</a:t>
          </a:r>
          <a:endParaRPr lang="ru-RU" sz="2000" b="1" dirty="0"/>
        </a:p>
      </dgm:t>
    </dgm:pt>
    <dgm:pt modelId="{606D40FE-D1B8-4CF8-86B7-98A0DA14296D}" type="parTrans" cxnId="{E98E5E4A-7FC4-4D55-BF04-8FECE7CF6876}">
      <dgm:prSet/>
      <dgm:spPr/>
      <dgm:t>
        <a:bodyPr/>
        <a:lstStyle/>
        <a:p>
          <a:endParaRPr lang="ru-RU"/>
        </a:p>
      </dgm:t>
    </dgm:pt>
    <dgm:pt modelId="{43F84DFE-E68D-4967-9872-CD85744B0700}" type="sibTrans" cxnId="{E98E5E4A-7FC4-4D55-BF04-8FECE7CF6876}">
      <dgm:prSet/>
      <dgm:spPr/>
      <dgm:t>
        <a:bodyPr/>
        <a:lstStyle/>
        <a:p>
          <a:endParaRPr lang="ru-RU"/>
        </a:p>
      </dgm:t>
    </dgm:pt>
    <dgm:pt modelId="{9C63554A-E900-42FD-B8CF-3DF66140B318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Знакомство детей  с  исторически значимой личностью соотечественника – изобретателя, ученого, государственного или общественного деятеля, представителя искусства.</a:t>
          </a:r>
          <a:endParaRPr lang="ru-RU" sz="2000" b="1" dirty="0"/>
        </a:p>
      </dgm:t>
    </dgm:pt>
    <dgm:pt modelId="{8AAC7A91-41D2-4609-8D75-6812BCB6F246}" type="parTrans" cxnId="{773D98C0-7638-4578-AC33-B1FD10217A44}">
      <dgm:prSet/>
      <dgm:spPr/>
      <dgm:t>
        <a:bodyPr/>
        <a:lstStyle/>
        <a:p>
          <a:endParaRPr lang="ru-RU"/>
        </a:p>
      </dgm:t>
    </dgm:pt>
    <dgm:pt modelId="{2AB8C43A-99FB-4AE5-8490-5BA540F4476B}" type="sibTrans" cxnId="{773D98C0-7638-4578-AC33-B1FD10217A44}">
      <dgm:prSet/>
      <dgm:spPr/>
      <dgm:t>
        <a:bodyPr/>
        <a:lstStyle/>
        <a:p>
          <a:endParaRPr lang="ru-RU"/>
        </a:p>
      </dgm:t>
    </dgm:pt>
    <dgm:pt modelId="{378830DD-F0FD-4C96-8097-47F5B4427299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b="1" dirty="0" smtClean="0"/>
            <a:t>Раскрытие каждой темы в контексте интересов и потребностей детей.  Использование модели трёх вопросов:</a:t>
          </a:r>
          <a:endParaRPr lang="ru-RU" sz="2000" dirty="0"/>
        </a:p>
      </dgm:t>
    </dgm:pt>
    <dgm:pt modelId="{3AC48CFA-5469-4FF0-9E16-A922E64B18F1}" type="parTrans" cxnId="{411CAFF1-09E2-4F83-BC3A-F0658D91AEC6}">
      <dgm:prSet/>
      <dgm:spPr/>
      <dgm:t>
        <a:bodyPr/>
        <a:lstStyle/>
        <a:p>
          <a:endParaRPr lang="ru-RU"/>
        </a:p>
      </dgm:t>
    </dgm:pt>
    <dgm:pt modelId="{D858F2D1-E213-4976-9F31-A1CF6123C19F}" type="sibTrans" cxnId="{411CAFF1-09E2-4F83-BC3A-F0658D91AEC6}">
      <dgm:prSet/>
      <dgm:spPr/>
      <dgm:t>
        <a:bodyPr/>
        <a:lstStyle/>
        <a:p>
          <a:endParaRPr lang="ru-RU"/>
        </a:p>
      </dgm:t>
    </dgm:pt>
    <dgm:pt modelId="{E5B54014-FB1A-4E15-A6A0-BCEF4913317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 smtClean="0"/>
            <a:t>- Что вы об этом знаете?      </a:t>
          </a:r>
          <a:endParaRPr lang="ru-RU" sz="2000" b="1" dirty="0"/>
        </a:p>
      </dgm:t>
    </dgm:pt>
    <dgm:pt modelId="{8EC62131-2E83-4B82-8DDC-18C739349960}" type="parTrans" cxnId="{EEB56A1C-7C05-44BB-8B57-69DDD80C5FDE}">
      <dgm:prSet/>
      <dgm:spPr/>
      <dgm:t>
        <a:bodyPr/>
        <a:lstStyle/>
        <a:p>
          <a:endParaRPr lang="ru-RU"/>
        </a:p>
      </dgm:t>
    </dgm:pt>
    <dgm:pt modelId="{B1EB23B7-1C92-4412-A758-ECDC5A99BBDC}" type="sibTrans" cxnId="{EEB56A1C-7C05-44BB-8B57-69DDD80C5FDE}">
      <dgm:prSet/>
      <dgm:spPr/>
      <dgm:t>
        <a:bodyPr/>
        <a:lstStyle/>
        <a:p>
          <a:endParaRPr lang="ru-RU"/>
        </a:p>
      </dgm:t>
    </dgm:pt>
    <dgm:pt modelId="{BED079DE-49C5-41AB-8736-4F2E5E8985A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 smtClean="0"/>
            <a:t>- Что вы хотите узнать?</a:t>
          </a:r>
          <a:endParaRPr lang="ru-RU" sz="2000" b="1" dirty="0"/>
        </a:p>
      </dgm:t>
    </dgm:pt>
    <dgm:pt modelId="{CA607FFB-0AED-46A0-8F1B-303C5F6C773F}" type="parTrans" cxnId="{A52E0911-3BE2-4802-98BD-DA98C1367168}">
      <dgm:prSet/>
      <dgm:spPr/>
      <dgm:t>
        <a:bodyPr/>
        <a:lstStyle/>
        <a:p>
          <a:endParaRPr lang="ru-RU"/>
        </a:p>
      </dgm:t>
    </dgm:pt>
    <dgm:pt modelId="{65209E32-3CB2-4235-A212-0A792CA949D7}" type="sibTrans" cxnId="{A52E0911-3BE2-4802-98BD-DA98C1367168}">
      <dgm:prSet/>
      <dgm:spPr/>
      <dgm:t>
        <a:bodyPr/>
        <a:lstStyle/>
        <a:p>
          <a:endParaRPr lang="ru-RU"/>
        </a:p>
      </dgm:t>
    </dgm:pt>
    <dgm:pt modelId="{1B341F6E-7C14-43BA-A8B5-14884F0287A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 smtClean="0"/>
            <a:t>- Как будем узнавать?</a:t>
          </a:r>
          <a:endParaRPr lang="ru-RU" sz="2000" b="1" dirty="0"/>
        </a:p>
      </dgm:t>
    </dgm:pt>
    <dgm:pt modelId="{55F4B8E3-F87B-4FC3-94C2-30BE0A3A77C6}" type="parTrans" cxnId="{E31E3F76-4963-4632-9520-5A502F4BB047}">
      <dgm:prSet/>
      <dgm:spPr/>
      <dgm:t>
        <a:bodyPr/>
        <a:lstStyle/>
        <a:p>
          <a:endParaRPr lang="ru-RU"/>
        </a:p>
      </dgm:t>
    </dgm:pt>
    <dgm:pt modelId="{4B57AF7F-F228-4BC3-AA33-398A628FCCC9}" type="sibTrans" cxnId="{E31E3F76-4963-4632-9520-5A502F4BB047}">
      <dgm:prSet/>
      <dgm:spPr/>
      <dgm:t>
        <a:bodyPr/>
        <a:lstStyle/>
        <a:p>
          <a:endParaRPr lang="ru-RU"/>
        </a:p>
      </dgm:t>
    </dgm:pt>
    <dgm:pt modelId="{87E90279-BDAE-49E5-9073-DA5F9CF3FA30}">
      <dgm:prSet phldrT="[Текст]" custT="1"/>
      <dgm:spPr/>
      <dgm:t>
        <a:bodyPr/>
        <a:lstStyle/>
        <a:p>
          <a:pPr algn="just"/>
          <a:endParaRPr lang="ru-RU" sz="2000" b="1" dirty="0"/>
        </a:p>
      </dgm:t>
    </dgm:pt>
    <dgm:pt modelId="{3A87134B-ADFF-4361-B1E1-A7317B6AB8FB}" type="parTrans" cxnId="{095A5E90-5D36-4153-8019-20EA79096491}">
      <dgm:prSet/>
      <dgm:spPr/>
      <dgm:t>
        <a:bodyPr/>
        <a:lstStyle/>
        <a:p>
          <a:endParaRPr lang="ru-RU"/>
        </a:p>
      </dgm:t>
    </dgm:pt>
    <dgm:pt modelId="{6BD7D725-622F-4B72-9B42-636CC2805A73}" type="sibTrans" cxnId="{095A5E90-5D36-4153-8019-20EA79096491}">
      <dgm:prSet/>
      <dgm:spPr/>
      <dgm:t>
        <a:bodyPr/>
        <a:lstStyle/>
        <a:p>
          <a:endParaRPr lang="ru-RU"/>
        </a:p>
      </dgm:t>
    </dgm:pt>
    <dgm:pt modelId="{AF96899B-3A0B-4EBB-BECD-D02BC9C02F4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5</a:t>
          </a:r>
          <a:endParaRPr lang="ru-RU" sz="2000" b="1" dirty="0">
            <a:solidFill>
              <a:schemeClr val="bg1"/>
            </a:solidFill>
          </a:endParaRPr>
        </a:p>
      </dgm:t>
    </dgm:pt>
    <dgm:pt modelId="{FD2A95DD-7BEC-49E8-86BE-029F59FEA8BD}" type="parTrans" cxnId="{90A53119-2C05-4819-86D8-9600FB09EE84}">
      <dgm:prSet/>
      <dgm:spPr/>
      <dgm:t>
        <a:bodyPr/>
        <a:lstStyle/>
        <a:p>
          <a:endParaRPr lang="ru-RU"/>
        </a:p>
      </dgm:t>
    </dgm:pt>
    <dgm:pt modelId="{DF81723B-B3C7-4CFE-9970-42AE0F33CDF1}" type="sibTrans" cxnId="{90A53119-2C05-4819-86D8-9600FB09EE84}">
      <dgm:prSet/>
      <dgm:spPr/>
      <dgm:t>
        <a:bodyPr/>
        <a:lstStyle/>
        <a:p>
          <a:endParaRPr lang="ru-RU"/>
        </a:p>
      </dgm:t>
    </dgm:pt>
    <dgm:pt modelId="{D1B46303-5F27-485C-8A94-2B1887E0D7BE}">
      <dgm:prSet phldrT="[Текст]" custT="1"/>
      <dgm:spPr/>
      <dgm:t>
        <a:bodyPr/>
        <a:lstStyle/>
        <a:p>
          <a:pPr algn="just"/>
          <a:endParaRPr lang="ru-RU" sz="2000" b="1" dirty="0"/>
        </a:p>
      </dgm:t>
    </dgm:pt>
    <dgm:pt modelId="{6BF54714-603E-49E7-B278-C8D5DE7D2A9A}" type="parTrans" cxnId="{BBA69E20-B211-42E8-BE0E-566938971659}">
      <dgm:prSet/>
      <dgm:spPr/>
      <dgm:t>
        <a:bodyPr/>
        <a:lstStyle/>
        <a:p>
          <a:endParaRPr lang="ru-RU"/>
        </a:p>
      </dgm:t>
    </dgm:pt>
    <dgm:pt modelId="{9C94E75E-2560-4908-9974-38F760F71FCE}" type="sibTrans" cxnId="{BBA69E20-B211-42E8-BE0E-566938971659}">
      <dgm:prSet/>
      <dgm:spPr/>
      <dgm:t>
        <a:bodyPr/>
        <a:lstStyle/>
        <a:p>
          <a:endParaRPr lang="ru-RU"/>
        </a:p>
      </dgm:t>
    </dgm:pt>
    <dgm:pt modelId="{359E939E-D75E-4143-B841-24EAEB62F7C1}">
      <dgm:prSet custT="1"/>
      <dgm:spPr/>
      <dgm:t>
        <a:bodyPr/>
        <a:lstStyle/>
        <a:p>
          <a:r>
            <a:rPr lang="ru-RU" sz="2000" b="1" dirty="0" smtClean="0"/>
            <a:t>Обобщение темы в форме совместного составления коллажа, </a:t>
          </a:r>
          <a:r>
            <a:rPr lang="ru-RU" sz="2000" b="1" dirty="0" err="1" smtClean="0"/>
            <a:t>инфографики</a:t>
          </a:r>
          <a:r>
            <a:rPr lang="ru-RU" sz="2000" b="1" dirty="0" smtClean="0"/>
            <a:t>, интеллект карты </a:t>
          </a:r>
          <a:r>
            <a:rPr lang="ru-RU" sz="2000" b="1" dirty="0" err="1" smtClean="0"/>
            <a:t>мнемотаблицы</a:t>
          </a:r>
          <a:r>
            <a:rPr lang="ru-RU" sz="2000" b="1" dirty="0" smtClean="0"/>
            <a:t> и т.п.; представление темы детям параллельной группы или группе детей младших по возрасту .</a:t>
          </a:r>
          <a:endParaRPr lang="ru-RU" sz="2000" b="1" dirty="0"/>
        </a:p>
      </dgm:t>
    </dgm:pt>
    <dgm:pt modelId="{B3077A80-D8E6-436D-B56A-DF51DF34FE74}" type="parTrans" cxnId="{8303723B-7AF4-4345-B4B8-4BFDCDE65798}">
      <dgm:prSet/>
      <dgm:spPr/>
      <dgm:t>
        <a:bodyPr/>
        <a:lstStyle/>
        <a:p>
          <a:endParaRPr lang="ru-RU"/>
        </a:p>
      </dgm:t>
    </dgm:pt>
    <dgm:pt modelId="{8EABAC42-7DC8-42D6-A4BC-E2DF515A86C8}" type="sibTrans" cxnId="{8303723B-7AF4-4345-B4B8-4BFDCDE65798}">
      <dgm:prSet/>
      <dgm:spPr/>
      <dgm:t>
        <a:bodyPr/>
        <a:lstStyle/>
        <a:p>
          <a:endParaRPr lang="ru-RU"/>
        </a:p>
      </dgm:t>
    </dgm:pt>
    <dgm:pt modelId="{CFB9C362-D70E-494A-9B50-6B795EEF3F09}" type="pres">
      <dgm:prSet presAssocID="{32DDAF8B-68A6-462B-AB27-45FE06E649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05D09-358A-4E1F-9AB8-A90DCEF9E7EC}" type="pres">
      <dgm:prSet presAssocID="{41D99E58-ED76-4650-BA3A-22E1F30D33E2}" presName="composite" presStyleCnt="0"/>
      <dgm:spPr/>
    </dgm:pt>
    <dgm:pt modelId="{362C008E-7DC0-4EAE-A017-A1749A7EDF1C}" type="pres">
      <dgm:prSet presAssocID="{41D99E58-ED76-4650-BA3A-22E1F30D33E2}" presName="parentText" presStyleLbl="alignNode1" presStyleIdx="0" presStyleCnt="5" custLinFactNeighborX="-1147" custLinFactNeighborY="-218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5BA96-1905-4131-9DF5-3471157CFF9E}" type="pres">
      <dgm:prSet presAssocID="{41D99E58-ED76-4650-BA3A-22E1F30D33E2}" presName="descendantText" presStyleLbl="alignAcc1" presStyleIdx="0" presStyleCnt="5" custLinFactNeighborX="2" custLinFactNeighborY="-29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63CB-362E-4CF2-B682-E9E3886AAA0F}" type="pres">
      <dgm:prSet presAssocID="{5032A470-AB83-4D31-8D41-D69139A09100}" presName="sp" presStyleCnt="0"/>
      <dgm:spPr/>
    </dgm:pt>
    <dgm:pt modelId="{47915151-32A0-43A0-8B34-02F156578064}" type="pres">
      <dgm:prSet presAssocID="{942C4EFD-0E92-4EFB-ACB1-DA930390CCEC}" presName="composite" presStyleCnt="0"/>
      <dgm:spPr/>
    </dgm:pt>
    <dgm:pt modelId="{0ECE59BA-6747-498B-9D8D-28B378AE9B3C}" type="pres">
      <dgm:prSet presAssocID="{942C4EFD-0E92-4EFB-ACB1-DA930390CCEC}" presName="parentText" presStyleLbl="alignNode1" presStyleIdx="1" presStyleCnt="5" custLinFactNeighborX="-6" custLinFactNeighborY="-45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0B804-7124-4E8D-A13A-503E4BBB2C19}" type="pres">
      <dgm:prSet presAssocID="{942C4EFD-0E92-4EFB-ACB1-DA930390CCEC}" presName="descendantText" presStyleLbl="alignAcc1" presStyleIdx="1" presStyleCnt="5" custScaleY="285143" custLinFactNeighborX="2" custLinFactNeighborY="-49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C25A0-236B-4D25-8204-6AE9BB294DB1}" type="pres">
      <dgm:prSet presAssocID="{EE3F3006-F326-46D6-BECB-CCBDC8ECD21C}" presName="sp" presStyleCnt="0"/>
      <dgm:spPr/>
    </dgm:pt>
    <dgm:pt modelId="{2B8F2C07-2FD4-4852-ADA2-9447B1431734}" type="pres">
      <dgm:prSet presAssocID="{0A1D8F69-5393-4C9F-B4BB-A1E7413E4CC9}" presName="composite" presStyleCnt="0"/>
      <dgm:spPr/>
    </dgm:pt>
    <dgm:pt modelId="{91E52B39-AFB1-4D3B-8BD4-1AB7EF477CF8}" type="pres">
      <dgm:prSet presAssocID="{0A1D8F69-5393-4C9F-B4BB-A1E7413E4CC9}" presName="parentText" presStyleLbl="alignNode1" presStyleIdx="2" presStyleCnt="5" custLinFactNeighborX="-5" custLinFactNeighborY="-24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4E9AC-1EBD-42AE-ACE8-4272C74633D7}" type="pres">
      <dgm:prSet presAssocID="{0A1D8F69-5393-4C9F-B4BB-A1E7413E4CC9}" presName="descendantText" presStyleLbl="alignAcc1" presStyleIdx="2" presStyleCnt="5" custScaleY="143247" custLinFactNeighborX="671" custLinFactNeighborY="-1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C797-7D82-4500-901A-9D604363F3FB}" type="pres">
      <dgm:prSet presAssocID="{43F84DFE-E68D-4967-9872-CD85744B0700}" presName="sp" presStyleCnt="0"/>
      <dgm:spPr/>
    </dgm:pt>
    <dgm:pt modelId="{477B1BB8-63DA-4825-8742-E12CD201B095}" type="pres">
      <dgm:prSet presAssocID="{24BE47BB-4D2A-4516-A58F-DD9EBD16BB46}" presName="composite" presStyleCnt="0"/>
      <dgm:spPr/>
    </dgm:pt>
    <dgm:pt modelId="{5F51C1A4-0616-4660-AA3D-390E2307DC10}" type="pres">
      <dgm:prSet presAssocID="{24BE47BB-4D2A-4516-A58F-DD9EBD16BB46}" presName="parentText" presStyleLbl="alignNode1" presStyleIdx="3" presStyleCnt="5" custLinFactNeighborX="-1147" custLinFactNeighborY="-4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E5A53-9192-46B1-A24D-6FAECC16294A}" type="pres">
      <dgm:prSet presAssocID="{24BE47BB-4D2A-4516-A58F-DD9EBD16BB46}" presName="descendantText" presStyleLbl="alignAcc1" presStyleIdx="3" presStyleCnt="5" custScaleY="153560" custLinFactNeighborX="-233" custLinFactNeighborY="7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71B00-EB29-407F-916E-A03449C695C3}" type="pres">
      <dgm:prSet presAssocID="{1B7578FB-EFD0-4133-B712-509177D43537}" presName="sp" presStyleCnt="0"/>
      <dgm:spPr/>
    </dgm:pt>
    <dgm:pt modelId="{F73D402E-8FBE-48C2-B1E6-CD8A112364A0}" type="pres">
      <dgm:prSet presAssocID="{AF96899B-3A0B-4EBB-BECD-D02BC9C02F48}" presName="composite" presStyleCnt="0"/>
      <dgm:spPr/>
    </dgm:pt>
    <dgm:pt modelId="{A94058F3-16C0-4052-A9AF-E036E1B37956}" type="pres">
      <dgm:prSet presAssocID="{AF96899B-3A0B-4EBB-BECD-D02BC9C02F48}" presName="parentText" presStyleLbl="alignNode1" presStyleIdx="4" presStyleCnt="5" custLinFactNeighborX="9778" custLinFactNeighborY="-27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332AA-CFCF-4ACD-BC16-F699C18A70E8}" type="pres">
      <dgm:prSet presAssocID="{AF96899B-3A0B-4EBB-BECD-D02BC9C02F48}" presName="descendantText" presStyleLbl="alignAcc1" presStyleIdx="4" presStyleCnt="5" custScaleY="235685" custLinFactNeighborX="-233" custLinFactNeighborY="1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3723B-7AF4-4345-B4B8-4BFDCDE65798}" srcId="{AF96899B-3A0B-4EBB-BECD-D02BC9C02F48}" destId="{359E939E-D75E-4143-B841-24EAEB62F7C1}" srcOrd="0" destOrd="0" parTransId="{B3077A80-D8E6-436D-B56A-DF51DF34FE74}" sibTransId="{8EABAC42-7DC8-42D6-A4BC-E2DF515A86C8}"/>
    <dgm:cxn modelId="{6FC263A2-21ED-46A6-958B-1E0759F10D9F}" type="presOf" srcId="{9C63554A-E900-42FD-B8CF-3DF66140B318}" destId="{0AA4E9AC-1EBD-42AE-ACE8-4272C74633D7}" srcOrd="0" destOrd="0" presId="urn:microsoft.com/office/officeart/2005/8/layout/chevron2"/>
    <dgm:cxn modelId="{095A5E90-5D36-4153-8019-20EA79096491}" srcId="{24BE47BB-4D2A-4516-A58F-DD9EBD16BB46}" destId="{87E90279-BDAE-49E5-9073-DA5F9CF3FA30}" srcOrd="2" destOrd="0" parTransId="{3A87134B-ADFF-4361-B1E1-A7317B6AB8FB}" sibTransId="{6BD7D725-622F-4B72-9B42-636CC2805A73}"/>
    <dgm:cxn modelId="{B732CFE4-73BD-4E24-B70C-68128AD55424}" srcId="{32DDAF8B-68A6-462B-AB27-45FE06E64941}" destId="{41D99E58-ED76-4650-BA3A-22E1F30D33E2}" srcOrd="0" destOrd="0" parTransId="{410040B8-305E-41C7-B19D-026C15A89B42}" sibTransId="{5032A470-AB83-4D31-8D41-D69139A09100}"/>
    <dgm:cxn modelId="{7B32337B-510F-4626-9516-317FC816D256}" type="presOf" srcId="{66930181-2FEC-457A-A232-B5403999929D}" destId="{CE6E5A53-9192-46B1-A24D-6FAECC16294A}" srcOrd="0" destOrd="1" presId="urn:microsoft.com/office/officeart/2005/8/layout/chevron2"/>
    <dgm:cxn modelId="{2667D4AC-5DC4-493D-B447-7F087C67F191}" type="presOf" srcId="{0C04F445-1898-4BAA-AA6D-9D8F8732B13D}" destId="{7735BA96-1905-4131-9DF5-3471157CFF9E}" srcOrd="0" destOrd="0" presId="urn:microsoft.com/office/officeart/2005/8/layout/chevron2"/>
    <dgm:cxn modelId="{A184F0C6-77E7-4308-A9E4-DB763378BDD3}" type="presOf" srcId="{41D99E58-ED76-4650-BA3A-22E1F30D33E2}" destId="{362C008E-7DC0-4EAE-A017-A1749A7EDF1C}" srcOrd="0" destOrd="0" presId="urn:microsoft.com/office/officeart/2005/8/layout/chevron2"/>
    <dgm:cxn modelId="{8053D510-F554-4473-8A0B-B1226FE752CB}" type="presOf" srcId="{E5B54014-FB1A-4E15-A6A0-BCEF4913317E}" destId="{48B0B804-7124-4E8D-A13A-503E4BBB2C19}" srcOrd="0" destOrd="1" presId="urn:microsoft.com/office/officeart/2005/8/layout/chevron2"/>
    <dgm:cxn modelId="{E98E5E4A-7FC4-4D55-BF04-8FECE7CF6876}" srcId="{32DDAF8B-68A6-462B-AB27-45FE06E64941}" destId="{0A1D8F69-5393-4C9F-B4BB-A1E7413E4CC9}" srcOrd="2" destOrd="0" parTransId="{606D40FE-D1B8-4CF8-86B7-98A0DA14296D}" sibTransId="{43F84DFE-E68D-4967-9872-CD85744B0700}"/>
    <dgm:cxn modelId="{DECAC78C-DC9C-42ED-A43A-14CD3BFF0817}" srcId="{32DDAF8B-68A6-462B-AB27-45FE06E64941}" destId="{24BE47BB-4D2A-4516-A58F-DD9EBD16BB46}" srcOrd="3" destOrd="0" parTransId="{CE72231B-F710-4AAB-A1DA-9C073642A724}" sibTransId="{1B7578FB-EFD0-4133-B712-509177D43537}"/>
    <dgm:cxn modelId="{12A9CCD5-93ED-4FA4-8E11-524A8EEF98B8}" srcId="{41D99E58-ED76-4650-BA3A-22E1F30D33E2}" destId="{0C04F445-1898-4BAA-AA6D-9D8F8732B13D}" srcOrd="0" destOrd="0" parTransId="{1D61E245-C9DC-435A-BC31-E226446B8E82}" sibTransId="{9932F29E-B6FE-424E-B37A-14C115CAED4A}"/>
    <dgm:cxn modelId="{1883CD09-6F33-4221-A8CE-C0CFC2345AFB}" type="presOf" srcId="{1B341F6E-7C14-43BA-A8B5-14884F0287AB}" destId="{48B0B804-7124-4E8D-A13A-503E4BBB2C19}" srcOrd="0" destOrd="3" presId="urn:microsoft.com/office/officeart/2005/8/layout/chevron2"/>
    <dgm:cxn modelId="{6B32EB29-FA5F-4C28-BAF2-84FC01375F1B}" type="presOf" srcId="{378830DD-F0FD-4C96-8097-47F5B4427299}" destId="{48B0B804-7124-4E8D-A13A-503E4BBB2C19}" srcOrd="0" destOrd="0" presId="urn:microsoft.com/office/officeart/2005/8/layout/chevron2"/>
    <dgm:cxn modelId="{A52E0911-3BE2-4802-98BD-DA98C1367168}" srcId="{942C4EFD-0E92-4EFB-ACB1-DA930390CCEC}" destId="{BED079DE-49C5-41AB-8736-4F2E5E8985A7}" srcOrd="2" destOrd="0" parTransId="{CA607FFB-0AED-46A0-8F1B-303C5F6C773F}" sibTransId="{65209E32-3CB2-4235-A212-0A792CA949D7}"/>
    <dgm:cxn modelId="{E31E3F76-4963-4632-9520-5A502F4BB047}" srcId="{942C4EFD-0E92-4EFB-ACB1-DA930390CCEC}" destId="{1B341F6E-7C14-43BA-A8B5-14884F0287AB}" srcOrd="3" destOrd="0" parTransId="{55F4B8E3-F87B-4FC3-94C2-30BE0A3A77C6}" sibTransId="{4B57AF7F-F228-4BC3-AA33-398A628FCCC9}"/>
    <dgm:cxn modelId="{1CF018D3-5BDC-41C0-8424-930675364145}" type="presOf" srcId="{AF96899B-3A0B-4EBB-BECD-D02BC9C02F48}" destId="{A94058F3-16C0-4052-A9AF-E036E1B37956}" srcOrd="0" destOrd="0" presId="urn:microsoft.com/office/officeart/2005/8/layout/chevron2"/>
    <dgm:cxn modelId="{773D98C0-7638-4578-AC33-B1FD10217A44}" srcId="{0A1D8F69-5393-4C9F-B4BB-A1E7413E4CC9}" destId="{9C63554A-E900-42FD-B8CF-3DF66140B318}" srcOrd="0" destOrd="0" parTransId="{8AAC7A91-41D2-4609-8D75-6812BCB6F246}" sibTransId="{2AB8C43A-99FB-4AE5-8490-5BA540F4476B}"/>
    <dgm:cxn modelId="{E4A02A4F-02FD-4444-9F8A-739F4E6CFE28}" type="presOf" srcId="{87E90279-BDAE-49E5-9073-DA5F9CF3FA30}" destId="{CE6E5A53-9192-46B1-A24D-6FAECC16294A}" srcOrd="0" destOrd="2" presId="urn:microsoft.com/office/officeart/2005/8/layout/chevron2"/>
    <dgm:cxn modelId="{F7106854-B253-4275-A5C4-A64F1C3F8E79}" type="presOf" srcId="{BED079DE-49C5-41AB-8736-4F2E5E8985A7}" destId="{48B0B804-7124-4E8D-A13A-503E4BBB2C19}" srcOrd="0" destOrd="2" presId="urn:microsoft.com/office/officeart/2005/8/layout/chevron2"/>
    <dgm:cxn modelId="{F0A9C126-8EFD-4E6B-B2A4-F2B64C99EC73}" srcId="{32DDAF8B-68A6-462B-AB27-45FE06E64941}" destId="{942C4EFD-0E92-4EFB-ACB1-DA930390CCEC}" srcOrd="1" destOrd="0" parTransId="{5B2871ED-AB63-4EEC-A6A1-16ADFEB11434}" sibTransId="{EE3F3006-F326-46D6-BECB-CCBDC8ECD21C}"/>
    <dgm:cxn modelId="{D21FDE5E-F846-424A-AA05-3EB6A4236D13}" type="presOf" srcId="{32DDAF8B-68A6-462B-AB27-45FE06E64941}" destId="{CFB9C362-D70E-494A-9B50-6B795EEF3F09}" srcOrd="0" destOrd="0" presId="urn:microsoft.com/office/officeart/2005/8/layout/chevron2"/>
    <dgm:cxn modelId="{90A53119-2C05-4819-86D8-9600FB09EE84}" srcId="{32DDAF8B-68A6-462B-AB27-45FE06E64941}" destId="{AF96899B-3A0B-4EBB-BECD-D02BC9C02F48}" srcOrd="4" destOrd="0" parTransId="{FD2A95DD-7BEC-49E8-86BE-029F59FEA8BD}" sibTransId="{DF81723B-B3C7-4CFE-9970-42AE0F33CDF1}"/>
    <dgm:cxn modelId="{EEB56A1C-7C05-44BB-8B57-69DDD80C5FDE}" srcId="{942C4EFD-0E92-4EFB-ACB1-DA930390CCEC}" destId="{E5B54014-FB1A-4E15-A6A0-BCEF4913317E}" srcOrd="1" destOrd="0" parTransId="{8EC62131-2E83-4B82-8DDC-18C739349960}" sibTransId="{B1EB23B7-1C92-4412-A758-ECDC5A99BBDC}"/>
    <dgm:cxn modelId="{411CAFF1-09E2-4F83-BC3A-F0658D91AEC6}" srcId="{942C4EFD-0E92-4EFB-ACB1-DA930390CCEC}" destId="{378830DD-F0FD-4C96-8097-47F5B4427299}" srcOrd="0" destOrd="0" parTransId="{3AC48CFA-5469-4FF0-9E16-A922E64B18F1}" sibTransId="{D858F2D1-E213-4976-9F31-A1CF6123C19F}"/>
    <dgm:cxn modelId="{1F381208-0E13-4072-A481-4F8860D25D5C}" type="presOf" srcId="{24BE47BB-4D2A-4516-A58F-DD9EBD16BB46}" destId="{5F51C1A4-0616-4660-AA3D-390E2307DC10}" srcOrd="0" destOrd="0" presId="urn:microsoft.com/office/officeart/2005/8/layout/chevron2"/>
    <dgm:cxn modelId="{C0642C92-B99B-4ABB-AC26-7AB215DDF14C}" srcId="{24BE47BB-4D2A-4516-A58F-DD9EBD16BB46}" destId="{66930181-2FEC-457A-A232-B5403999929D}" srcOrd="1" destOrd="0" parTransId="{3282A309-D473-4BD8-842C-B8F302A25803}" sibTransId="{2EEFB539-CA84-4425-9F58-11A67D5A379A}"/>
    <dgm:cxn modelId="{B0E49174-CD99-4B69-B926-76F97109BA02}" type="presOf" srcId="{D1B46303-5F27-485C-8A94-2B1887E0D7BE}" destId="{CE6E5A53-9192-46B1-A24D-6FAECC16294A}" srcOrd="0" destOrd="0" presId="urn:microsoft.com/office/officeart/2005/8/layout/chevron2"/>
    <dgm:cxn modelId="{AB934A0A-9C83-45B0-AF47-1F5BB6D3879D}" type="presOf" srcId="{942C4EFD-0E92-4EFB-ACB1-DA930390CCEC}" destId="{0ECE59BA-6747-498B-9D8D-28B378AE9B3C}" srcOrd="0" destOrd="0" presId="urn:microsoft.com/office/officeart/2005/8/layout/chevron2"/>
    <dgm:cxn modelId="{BBA69E20-B211-42E8-BE0E-566938971659}" srcId="{24BE47BB-4D2A-4516-A58F-DD9EBD16BB46}" destId="{D1B46303-5F27-485C-8A94-2B1887E0D7BE}" srcOrd="0" destOrd="0" parTransId="{6BF54714-603E-49E7-B278-C8D5DE7D2A9A}" sibTransId="{9C94E75E-2560-4908-9974-38F760F71FCE}"/>
    <dgm:cxn modelId="{B456D790-C5CD-4A5D-9752-60F146AD1BC9}" type="presOf" srcId="{359E939E-D75E-4143-B841-24EAEB62F7C1}" destId="{5D8332AA-CFCF-4ACD-BC16-F699C18A70E8}" srcOrd="0" destOrd="0" presId="urn:microsoft.com/office/officeart/2005/8/layout/chevron2"/>
    <dgm:cxn modelId="{997AFE43-A1E6-4831-B56F-048556CBFDC2}" type="presOf" srcId="{0A1D8F69-5393-4C9F-B4BB-A1E7413E4CC9}" destId="{91E52B39-AFB1-4D3B-8BD4-1AB7EF477CF8}" srcOrd="0" destOrd="0" presId="urn:microsoft.com/office/officeart/2005/8/layout/chevron2"/>
    <dgm:cxn modelId="{00972D30-5A6F-4BE0-80CD-37F068828713}" type="presParOf" srcId="{CFB9C362-D70E-494A-9B50-6B795EEF3F09}" destId="{00A05D09-358A-4E1F-9AB8-A90DCEF9E7EC}" srcOrd="0" destOrd="0" presId="urn:microsoft.com/office/officeart/2005/8/layout/chevron2"/>
    <dgm:cxn modelId="{27FE8272-C663-4D1E-88A4-BF7BA9C96A58}" type="presParOf" srcId="{00A05D09-358A-4E1F-9AB8-A90DCEF9E7EC}" destId="{362C008E-7DC0-4EAE-A017-A1749A7EDF1C}" srcOrd="0" destOrd="0" presId="urn:microsoft.com/office/officeart/2005/8/layout/chevron2"/>
    <dgm:cxn modelId="{5185D0DC-C6BE-4D9A-A9E9-EF841CF5B050}" type="presParOf" srcId="{00A05D09-358A-4E1F-9AB8-A90DCEF9E7EC}" destId="{7735BA96-1905-4131-9DF5-3471157CFF9E}" srcOrd="1" destOrd="0" presId="urn:microsoft.com/office/officeart/2005/8/layout/chevron2"/>
    <dgm:cxn modelId="{91D170E0-0100-413E-A58B-2EFE6D193DC1}" type="presParOf" srcId="{CFB9C362-D70E-494A-9B50-6B795EEF3F09}" destId="{79F863CB-362E-4CF2-B682-E9E3886AAA0F}" srcOrd="1" destOrd="0" presId="urn:microsoft.com/office/officeart/2005/8/layout/chevron2"/>
    <dgm:cxn modelId="{35F3237C-92B9-466F-B5C1-66189DDB98DC}" type="presParOf" srcId="{CFB9C362-D70E-494A-9B50-6B795EEF3F09}" destId="{47915151-32A0-43A0-8B34-02F156578064}" srcOrd="2" destOrd="0" presId="urn:microsoft.com/office/officeart/2005/8/layout/chevron2"/>
    <dgm:cxn modelId="{E5B0D25D-3F96-494C-9407-2C0470DF75F0}" type="presParOf" srcId="{47915151-32A0-43A0-8B34-02F156578064}" destId="{0ECE59BA-6747-498B-9D8D-28B378AE9B3C}" srcOrd="0" destOrd="0" presId="urn:microsoft.com/office/officeart/2005/8/layout/chevron2"/>
    <dgm:cxn modelId="{BA250C18-4AF2-4F84-AD0D-1AB52FD67782}" type="presParOf" srcId="{47915151-32A0-43A0-8B34-02F156578064}" destId="{48B0B804-7124-4E8D-A13A-503E4BBB2C19}" srcOrd="1" destOrd="0" presId="urn:microsoft.com/office/officeart/2005/8/layout/chevron2"/>
    <dgm:cxn modelId="{89C43E11-D7D6-47AB-A7FD-F9521A00A176}" type="presParOf" srcId="{CFB9C362-D70E-494A-9B50-6B795EEF3F09}" destId="{5C5C25A0-236B-4D25-8204-6AE9BB294DB1}" srcOrd="3" destOrd="0" presId="urn:microsoft.com/office/officeart/2005/8/layout/chevron2"/>
    <dgm:cxn modelId="{04384AEF-DA87-40CD-A123-A8B2B93D2F59}" type="presParOf" srcId="{CFB9C362-D70E-494A-9B50-6B795EEF3F09}" destId="{2B8F2C07-2FD4-4852-ADA2-9447B1431734}" srcOrd="4" destOrd="0" presId="urn:microsoft.com/office/officeart/2005/8/layout/chevron2"/>
    <dgm:cxn modelId="{700AC014-49AC-47D7-BB11-1AA0823383ED}" type="presParOf" srcId="{2B8F2C07-2FD4-4852-ADA2-9447B1431734}" destId="{91E52B39-AFB1-4D3B-8BD4-1AB7EF477CF8}" srcOrd="0" destOrd="0" presId="urn:microsoft.com/office/officeart/2005/8/layout/chevron2"/>
    <dgm:cxn modelId="{BA088F1F-A85A-48F7-97B5-4D821D4AFB8F}" type="presParOf" srcId="{2B8F2C07-2FD4-4852-ADA2-9447B1431734}" destId="{0AA4E9AC-1EBD-42AE-ACE8-4272C74633D7}" srcOrd="1" destOrd="0" presId="urn:microsoft.com/office/officeart/2005/8/layout/chevron2"/>
    <dgm:cxn modelId="{14DCED88-7265-4B8C-BF64-5596362F2A5E}" type="presParOf" srcId="{CFB9C362-D70E-494A-9B50-6B795EEF3F09}" destId="{3D02C797-7D82-4500-901A-9D604363F3FB}" srcOrd="5" destOrd="0" presId="urn:microsoft.com/office/officeart/2005/8/layout/chevron2"/>
    <dgm:cxn modelId="{8D186C03-DBF3-4954-9809-80B09E24A8FF}" type="presParOf" srcId="{CFB9C362-D70E-494A-9B50-6B795EEF3F09}" destId="{477B1BB8-63DA-4825-8742-E12CD201B095}" srcOrd="6" destOrd="0" presId="urn:microsoft.com/office/officeart/2005/8/layout/chevron2"/>
    <dgm:cxn modelId="{9444BC66-F0A6-406F-A474-6465E842E38C}" type="presParOf" srcId="{477B1BB8-63DA-4825-8742-E12CD201B095}" destId="{5F51C1A4-0616-4660-AA3D-390E2307DC10}" srcOrd="0" destOrd="0" presId="urn:microsoft.com/office/officeart/2005/8/layout/chevron2"/>
    <dgm:cxn modelId="{54776CD4-B859-4846-ADBF-A88F8817411E}" type="presParOf" srcId="{477B1BB8-63DA-4825-8742-E12CD201B095}" destId="{CE6E5A53-9192-46B1-A24D-6FAECC16294A}" srcOrd="1" destOrd="0" presId="urn:microsoft.com/office/officeart/2005/8/layout/chevron2"/>
    <dgm:cxn modelId="{62EE1C1C-AAC2-48F1-9E07-058A76994346}" type="presParOf" srcId="{CFB9C362-D70E-494A-9B50-6B795EEF3F09}" destId="{21571B00-EB29-407F-916E-A03449C695C3}" srcOrd="7" destOrd="0" presId="urn:microsoft.com/office/officeart/2005/8/layout/chevron2"/>
    <dgm:cxn modelId="{CFC28918-EEB1-479C-A929-B7412AF4D26C}" type="presParOf" srcId="{CFB9C362-D70E-494A-9B50-6B795EEF3F09}" destId="{F73D402E-8FBE-48C2-B1E6-CD8A112364A0}" srcOrd="8" destOrd="0" presId="urn:microsoft.com/office/officeart/2005/8/layout/chevron2"/>
    <dgm:cxn modelId="{92570ED6-7361-43BF-A281-1A732DF8D3F4}" type="presParOf" srcId="{F73D402E-8FBE-48C2-B1E6-CD8A112364A0}" destId="{A94058F3-16C0-4052-A9AF-E036E1B37956}" srcOrd="0" destOrd="0" presId="urn:microsoft.com/office/officeart/2005/8/layout/chevron2"/>
    <dgm:cxn modelId="{D1612044-65BE-4036-ADD1-369705880032}" type="presParOf" srcId="{F73D402E-8FBE-48C2-B1E6-CD8A112364A0}" destId="{5D8332AA-CFCF-4ACD-BC16-F699C18A70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D6DA-48C5-4537-A49E-D1ED645EEDE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1BBF-A63A-450B-A620-E0EBACB4E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2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7524" y="368660"/>
            <a:ext cx="8568952" cy="6120679"/>
          </a:xfrm>
          <a:prstGeom prst="rect">
            <a:avLst/>
          </a:prstGeom>
          <a:gradFill rotWithShape="1">
            <a:gsLst>
              <a:gs pos="0">
                <a:srgbClr val="DD4738"/>
              </a:gs>
              <a:gs pos="100000">
                <a:srgbClr val="EC761E"/>
              </a:gs>
            </a:gsLst>
            <a:lin ang="10800000" scaled="1"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82449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МДОУ «Детский сад «Огонек» г. Надыма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Открытость и единство муниципального образовательного пространства. Новые решения задач </a:t>
            </a:r>
            <a:r>
              <a:rPr lang="ru-RU" sz="2800" b="1" dirty="0" smtClean="0">
                <a:solidFill>
                  <a:schemeClr val="bg1"/>
                </a:solidFill>
              </a:rPr>
              <a:t>воспитания в ДОО»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 подготовил: Морозова Л. Ю. , методист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МДОУ «Детский сад «Огонёк» г. Надыма»</a:t>
            </a:r>
          </a:p>
          <a:p>
            <a:pPr algn="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г</a:t>
            </a:r>
            <a:r>
              <a:rPr lang="ru-RU" sz="2800" b="1" dirty="0" smtClean="0">
                <a:solidFill>
                  <a:schemeClr val="bg1"/>
                </a:solidFill>
              </a:rPr>
              <a:t>. Надым, 2023г.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Календарный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план воспитательной работы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составлен в  соответствие с </a:t>
            </a:r>
            <a:r>
              <a:rPr lang="ru-RU" b="1" dirty="0">
                <a:solidFill>
                  <a:srgbClr val="C00000"/>
                </a:solidFill>
              </a:rPr>
              <a:t>Календарём образовательных </a:t>
            </a:r>
            <a:r>
              <a:rPr lang="ru-RU" b="1" dirty="0" smtClean="0">
                <a:solidFill>
                  <a:srgbClr val="C00000"/>
                </a:solidFill>
              </a:rPr>
              <a:t>событий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утверждённым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Министерством просвещения РФ на 2021/22 уч.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 и с включением международных значимых дат, традиционных событий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	 Календарный план воспитательной работы служит примерной моделью, алгоритмом для планирования воспитательной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75526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Календарный план воспитательной работы по направлениям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воспитания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761894"/>
              </p:ext>
            </p:extLst>
          </p:nvPr>
        </p:nvGraphicFramePr>
        <p:xfrm>
          <a:off x="323529" y="1556792"/>
          <a:ext cx="8568951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809512"/>
                <a:gridCol w="1764775"/>
                <a:gridCol w="1198544"/>
                <a:gridCol w="127551"/>
                <a:gridCol w="1179128"/>
                <a:gridCol w="1306678"/>
                <a:gridCol w="96048"/>
                <a:gridCol w="998398"/>
                <a:gridCol w="1088317"/>
              </a:tblGrid>
              <a:tr h="26102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   Месяц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Направления воспитания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Патриотическое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Социальное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Познавательное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Физическое и оздоровительное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Трудовое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Этико- эстетическое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Событие/дата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1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Сентябрь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День города Надыма – 4 сентября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Неделя безопасности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2-9 сентября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День знаний- 1 сентября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Международный день чистого воздуха – 7 сентября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Неделя здорового образа жизни-10 сентября по 16 сентября.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День работников дошкольного образования-27 сентября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</a:rPr>
                        <a:t>Международный день благотворительности – 5 сентября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00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Комплексное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календарно-тематическое </a:t>
            </a:r>
            <a:r>
              <a:rPr lang="ru-RU" sz="2800" b="1" dirty="0">
                <a:solidFill>
                  <a:schemeClr val="tx2"/>
                </a:solidFill>
              </a:rPr>
              <a:t>планирование  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воспитательно</a:t>
            </a:r>
            <a:r>
              <a:rPr lang="ru-RU" sz="2800" b="1" dirty="0">
                <a:solidFill>
                  <a:schemeClr val="tx2"/>
                </a:solidFill>
              </a:rPr>
              <a:t>-образовательного процесса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43098"/>
              </p:ext>
            </p:extLst>
          </p:nvPr>
        </p:nvGraphicFramePr>
        <p:xfrm>
          <a:off x="323528" y="1628800"/>
          <a:ext cx="8496944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0"/>
                <a:gridCol w="1656184"/>
                <a:gridCol w="1800200"/>
                <a:gridCol w="3319913"/>
                <a:gridCol w="1360607"/>
              </a:tblGrid>
              <a:tr h="1471021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86995" algn="l"/>
                        </a:tabLs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   Месяцы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Сроки проведения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Тематическое планирование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*Исторически значимая личность соотечественника, которую можно представить детям в рамках темы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Адаптированная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тема освоения детьми с ОВЗ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07582"/>
              </p:ext>
            </p:extLst>
          </p:nvPr>
        </p:nvGraphicFramePr>
        <p:xfrm>
          <a:off x="323528" y="3356992"/>
          <a:ext cx="8496944" cy="152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"/>
                <a:gridCol w="1656184"/>
                <a:gridCol w="1728192"/>
                <a:gridCol w="3384376"/>
                <a:gridCol w="1296144"/>
              </a:tblGrid>
              <a:tr h="129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T Astra Serif"/>
                          <a:ea typeface="Times New Roman"/>
                        </a:rPr>
                        <a:t>2-я неделя октября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T Astra Serif"/>
                          <a:ea typeface="Times New Roman"/>
                        </a:rPr>
                        <a:t>«Я – человек»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PT Astra Serif"/>
                          <a:ea typeface="Times New Roman"/>
                        </a:rPr>
                        <a:t>Гении и таланты России: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PT Astra Serif"/>
                          <a:ea typeface="Times New Roman"/>
                        </a:rPr>
                        <a:t> А.С. Пушкин, М.В. Ломоносов, Д.И. Менделеев, К.Э. Циолковский, Н.И. </a:t>
                      </a:r>
                      <a:r>
                        <a:rPr lang="ru-RU" sz="2000" i="1" dirty="0" err="1">
                          <a:effectLst/>
                          <a:latin typeface="PT Astra Serif"/>
                          <a:ea typeface="Times New Roman"/>
                        </a:rPr>
                        <a:t>Лобочевский</a:t>
                      </a:r>
                      <a:r>
                        <a:rPr lang="ru-RU" sz="2000" i="1" dirty="0">
                          <a:effectLst/>
                          <a:latin typeface="PT Astra Serif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T Astra Serif"/>
                          <a:ea typeface="Times New Roman"/>
                        </a:rPr>
                        <a:t>«Человек»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24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Воспитывающая среда - это содержательная и динамическая характеристика уклада жизнедеятельности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детского сада,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которая определяет его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особенность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уникальность.</a:t>
            </a: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1763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Воспитывающая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среда строится по трем линиям:</a:t>
            </a:r>
          </a:p>
          <a:p>
            <a:pPr lvl="0"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</a:rPr>
              <a:t>от взрослого</a:t>
            </a:r>
            <a:r>
              <a:rPr lang="ru-RU" sz="2400" b="1" dirty="0">
                <a:solidFill>
                  <a:srgbClr val="C00000"/>
                </a:solidFill>
              </a:rPr>
              <a:t>», который создает предметно-образную среду, способствующую воспитанию необходимых качеств;</a:t>
            </a:r>
          </a:p>
          <a:p>
            <a:pPr lvl="0"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</a:rPr>
              <a:t>от совместной деятельности ребенка и взрослого</a:t>
            </a:r>
            <a:r>
              <a:rPr lang="ru-RU" sz="2400" b="1" dirty="0">
                <a:solidFill>
                  <a:srgbClr val="C00000"/>
                </a:solidFill>
              </a:rPr>
              <a:t>», в ходе которой формируются нравственные, гражданские, эстетические и иные качества ребенка в ходе специально организованного педагогического взаимодействия ребенка и взрослого, обеспечивающего достижение поставленных воспитательных целей;</a:t>
            </a:r>
          </a:p>
          <a:p>
            <a:pPr lvl="0"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</a:rPr>
              <a:t>от ребенка</a:t>
            </a:r>
            <a:r>
              <a:rPr lang="ru-RU" sz="2400" b="1" dirty="0">
                <a:solidFill>
                  <a:srgbClr val="C00000"/>
                </a:solidFill>
              </a:rPr>
              <a:t>», который самостоятельно действует, творит, </a:t>
            </a:r>
            <a:r>
              <a:rPr lang="ru-RU" sz="2400" b="1" dirty="0" smtClean="0">
                <a:solidFill>
                  <a:srgbClr val="C00000"/>
                </a:solidFill>
              </a:rPr>
              <a:t>получает опыт деятельности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особенности – игровой.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005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613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 </a:t>
            </a:r>
            <a:r>
              <a:rPr lang="ru-RU" sz="3600" b="1" dirty="0">
                <a:solidFill>
                  <a:srgbClr val="C00000"/>
                </a:solidFill>
              </a:rPr>
              <a:t>содержанием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Рабочей </a:t>
            </a:r>
            <a:r>
              <a:rPr lang="ru-RU" sz="3600" b="1" dirty="0">
                <a:solidFill>
                  <a:srgbClr val="C00000"/>
                </a:solidFill>
              </a:rPr>
              <a:t>программы воспитания МДОУ «Детский сад «Огонёк» г. Надыма</a:t>
            </a:r>
            <a:r>
              <a:rPr lang="ru-RU" sz="3600" b="1">
                <a:solidFill>
                  <a:srgbClr val="C00000"/>
                </a:solidFill>
              </a:rPr>
              <a:t>» </a:t>
            </a:r>
            <a:r>
              <a:rPr lang="ru-RU" sz="3600" b="1" smtClean="0">
                <a:solidFill>
                  <a:srgbClr val="C00000"/>
                </a:solidFill>
              </a:rPr>
              <a:t/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Вы </a:t>
            </a:r>
            <a:r>
              <a:rPr lang="ru-RU" sz="3600" b="1" dirty="0">
                <a:solidFill>
                  <a:srgbClr val="C00000"/>
                </a:solidFill>
              </a:rPr>
              <a:t>можете ознакомиться на сайте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МДОУ «Детский сад «Огонёк» г. Надыма»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224" y="292494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0985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1763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i="1" u="sng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деятельность, направленная на развитие личности, создание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условий для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самоопределения и социализации обучающихся на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основе социокультурных, духовно-нравственных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ценностей и принятых в российском обществе правил и норм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поведения в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подвигам Героев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</a:p>
        </p:txBody>
      </p:sp>
    </p:spTree>
    <p:extLst>
      <p:ext uri="{BB962C8B-B14F-4D97-AF65-F5344CB8AC3E}">
        <p14:creationId xmlns:p14="http://schemas.microsoft.com/office/powerpoint/2010/main" val="44230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Рабочая программа воспитания Муниципального дошкольного образовательного учреждения «Детский сад «Огонёк» г. Надыма»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132856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Разработана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 соответствие с требованиями Федерального закона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119" r="61050" b="2917"/>
          <a:stretch/>
        </p:blipFill>
        <p:spPr bwMode="auto">
          <a:xfrm>
            <a:off x="1043608" y="1772816"/>
            <a:ext cx="301095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4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Цель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Рабочей программы воспитания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Воспитание </a:t>
            </a:r>
            <a:r>
              <a:rPr lang="ru-RU" b="1" i="1" dirty="0">
                <a:solidFill>
                  <a:srgbClr val="C00000"/>
                </a:solidFill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 создание условий для позитивной социализации дошкольников на основе базовых общественных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9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Базовые духовно-нравственные ценности Программы воспитания ДОУ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sz="3400" b="1" dirty="0" smtClean="0">
                <a:solidFill>
                  <a:srgbClr val="C00000"/>
                </a:solidFill>
              </a:rPr>
              <a:t>ценности </a:t>
            </a:r>
            <a:r>
              <a:rPr lang="ru-RU" sz="3400" b="1" dirty="0">
                <a:solidFill>
                  <a:srgbClr val="C00000"/>
                </a:solidFill>
              </a:rPr>
              <a:t>Родины и природы лежат в основе патриотического направления воспитания;</a:t>
            </a:r>
          </a:p>
          <a:p>
            <a:pPr algn="just"/>
            <a:r>
              <a:rPr lang="ru-RU" sz="3400" b="1" dirty="0">
                <a:solidFill>
                  <a:srgbClr val="C00000"/>
                </a:solidFill>
              </a:rPr>
              <a:t>ценности человека, семьи, дружбы, сотрудничества лежат в основе социального направления воспитания;</a:t>
            </a:r>
          </a:p>
          <a:p>
            <a:pPr algn="just"/>
            <a:r>
              <a:rPr lang="ru-RU" sz="3400" b="1" dirty="0">
                <a:solidFill>
                  <a:srgbClr val="C00000"/>
                </a:solidFill>
              </a:rPr>
              <a:t>ценности знания лежит в основе познавательного направления воспитания;</a:t>
            </a:r>
          </a:p>
          <a:p>
            <a:pPr algn="just"/>
            <a:r>
              <a:rPr lang="ru-RU" sz="3400" b="1" dirty="0">
                <a:solidFill>
                  <a:srgbClr val="C00000"/>
                </a:solidFill>
              </a:rPr>
              <a:t>ценность здоровья лежит в основе физического и </a:t>
            </a:r>
            <a:r>
              <a:rPr lang="ru-RU" sz="3400" b="1" dirty="0" err="1">
                <a:solidFill>
                  <a:srgbClr val="C00000"/>
                </a:solidFill>
              </a:rPr>
              <a:t>здоровьесберегающего</a:t>
            </a:r>
            <a:r>
              <a:rPr lang="ru-RU" sz="3400" b="1" dirty="0">
                <a:solidFill>
                  <a:srgbClr val="C00000"/>
                </a:solidFill>
              </a:rPr>
              <a:t> направления воспитания;</a:t>
            </a:r>
          </a:p>
          <a:p>
            <a:pPr algn="just"/>
            <a:r>
              <a:rPr lang="ru-RU" sz="3400" b="1" dirty="0">
                <a:solidFill>
                  <a:srgbClr val="C00000"/>
                </a:solidFill>
              </a:rPr>
              <a:t>ценность труда лежит в основе трудового направления воспитания;</a:t>
            </a:r>
          </a:p>
          <a:p>
            <a:pPr algn="just"/>
            <a:r>
              <a:rPr lang="ru-RU" sz="3400" b="1" dirty="0">
                <a:solidFill>
                  <a:srgbClr val="C00000"/>
                </a:solidFill>
              </a:rPr>
              <a:t>ценности культуры и красоты лежат в основе этико-эстетического направления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81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рабочей программе воспитания ценности воспитания соотнесены с шестью направлениями воспитательной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работы: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Патриотическое </a:t>
            </a:r>
            <a:r>
              <a:rPr lang="ru-RU" sz="2800" b="1" dirty="0">
                <a:solidFill>
                  <a:srgbClr val="C00000"/>
                </a:solidFill>
              </a:rPr>
              <a:t>направление воспитания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Социальное направление воспитания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Познавательное направление воспитания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Физическое и оздоровительное направление воспитания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Трудовое направление воспитания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Этико-эстетическое направление воспитания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280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построения воспитательной работы в ДОУ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Морозова Лариса\Documents\ГОД 2021-2022\Фото\Путешествие по выстав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4" y="2492896"/>
            <a:ext cx="2660547" cy="35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розова Лариса\Documents\ГОД 2020-2021\САЙТ\Масленица\IMG-812a0b752700d4b1d0a05fc01f3ace5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348880"/>
            <a:ext cx="2768559" cy="36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розова Лариса\Documents\ГОД 2021-2022\Фото\Для О. Ю\20191122_09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7609"/>
            <a:ext cx="2888349" cy="21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83587209"/>
              </p:ext>
            </p:extLst>
          </p:nvPr>
        </p:nvGraphicFramePr>
        <p:xfrm>
          <a:off x="259080" y="206642"/>
          <a:ext cx="8625840" cy="644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4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000"/>
            <a:ext cx="864096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Компоненты нравственно-патриотического воспитания детей дошкольного возраста на примере ознакомления с малой родиной – ЯНАО, городом Надымом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932284"/>
              </p:ext>
            </p:extLst>
          </p:nvPr>
        </p:nvGraphicFramePr>
        <p:xfrm>
          <a:off x="179512" y="1105312"/>
          <a:ext cx="8712968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2615359"/>
                <a:gridCol w="4039447"/>
                <a:gridCol w="2058162"/>
              </a:tblGrid>
              <a:tr h="836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Информационно-содержательный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(представления ребёнка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 об окружающем мире)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Эмоционально-побудительный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(эмоционально-положительные чувства ребёнка к окружающему миру)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PT Astra Serif"/>
                          <a:ea typeface="Times New Roman"/>
                        </a:rPr>
                        <a:t>Деятельностный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(отражение отношения к миру в деятельности)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- </a:t>
                      </a: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культура коренных жителей Крайнего Севера, их традиции, народное творчество;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природа родного края, деятельность человека в природе;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история округа и города, отражённая в названиях улиц, учреждений, памятниках;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символика родного города и ЯНАО (герб, флаг).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- </a:t>
                      </a: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любовь и чувство привязанности к родной семье и дому;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интерес к жизни родного города;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гордость за достижения;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уважение к культуре и традициям народов, населяющих ЯНАО и город Надым; к историческому прошлому;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-восхищение </a:t>
                      </a: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народным творчеством, выдающимися и знаменитыми людьми культуры и искусства, </a:t>
                      </a: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спорта;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любовь к родной природе, к родному языку;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уважение к человеку-труженику и желание принимать посильное участие в труде.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- </a:t>
                      </a: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трудовая;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игровая;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-художественно-продуктивная;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-художественно-музыкальная;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PT Astra Serif"/>
                          <a:ea typeface="Times New Roman"/>
                        </a:rPr>
                        <a:t>коммуникативная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-поисково-экспериментальная;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конструктивная;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проектная;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двигательная;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PT Astra Serif"/>
                          <a:ea typeface="Times New Roman"/>
                        </a:rPr>
                        <a:t>- познавательная.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72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741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Цель Рабочей программы воспитания ДОУ</vt:lpstr>
      <vt:lpstr> Базовые духовно-нравственные ценности Программы воспитания ДОУ : </vt:lpstr>
      <vt:lpstr>В рабочей программе воспитания ценности воспитания соотнесены с шестью направлениями воспитательной работы: </vt:lpstr>
      <vt:lpstr>Модель построения воспитательной работы в ДОУ </vt:lpstr>
      <vt:lpstr>Презентация PowerPoint</vt:lpstr>
      <vt:lpstr>Компоненты нравственно-патриотического воспитания детей дошкольного возраста на примере ознакомления с малой родиной – ЯНАО, городом Надымом</vt:lpstr>
      <vt:lpstr>Презентация PowerPoint</vt:lpstr>
      <vt:lpstr>Календарный план воспитательной работы по направлениям воспитания </vt:lpstr>
      <vt:lpstr>Комплексное  календарно-тематическое планирование   воспитательно-образовательного процесса</vt:lpstr>
      <vt:lpstr>Воспитывающая среда - это содержательная и динамическая характеристика уклада жизнедеятельности детского сада, которая определяет его особенность и уникальность. </vt:lpstr>
      <vt:lpstr>     С  содержанием  Рабочей программы воспитания МДОУ «Детский сад «Огонёк» г. Надыма»  Вы можете ознакомиться на сайте  МДОУ «Детский сад «Огонёк» г. Надыма»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Морозова Лариса</dc:creator>
  <cp:lastModifiedBy>Морозова Лариса</cp:lastModifiedBy>
  <cp:revision>93</cp:revision>
  <dcterms:created xsi:type="dcterms:W3CDTF">2021-03-23T14:56:07Z</dcterms:created>
  <dcterms:modified xsi:type="dcterms:W3CDTF">2023-01-13T05:17:14Z</dcterms:modified>
</cp:coreProperties>
</file>