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6" r:id="rId20"/>
    <p:sldId id="276" r:id="rId21"/>
    <p:sldId id="287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967" autoAdjust="0"/>
    <p:restoredTop sz="94660"/>
  </p:normalViewPr>
  <p:slideViewPr>
    <p:cSldViewPr>
      <p:cViewPr varScale="1">
        <p:scale>
          <a:sx n="69" d="100"/>
          <a:sy n="69" d="100"/>
        </p:scale>
        <p:origin x="-3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6A6437B-0B50-4A9E-A144-4B5CB0C241CE}" type="datetimeFigureOut">
              <a:rPr lang="ru-RU" smtClean="0"/>
              <a:pPr/>
              <a:t>28.03.2012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3B0E0D8-DF7F-430D-AD98-19391BBFC412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SCN2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4104456" cy="532859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851648" cy="1872208"/>
          </a:xfrm>
          <a:noFill/>
          <a:ln>
            <a:noFill/>
          </a:ln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рисования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проволочкой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699792" y="3573016"/>
            <a:ext cx="6120680" cy="2592288"/>
          </a:xfrm>
        </p:spPr>
        <p:txBody>
          <a:bodyPr>
            <a:normAutofit fontScale="40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7000" dirty="0" smtClean="0"/>
              <a:t>Работа учителя начальных</a:t>
            </a:r>
          </a:p>
          <a:p>
            <a:r>
              <a:rPr lang="ru-RU" sz="7000" dirty="0" smtClean="0"/>
              <a:t>классов МКОУСОШ №9</a:t>
            </a:r>
          </a:p>
          <a:p>
            <a:r>
              <a:rPr lang="ru-RU" sz="7000" dirty="0" smtClean="0"/>
              <a:t> </a:t>
            </a:r>
            <a:r>
              <a:rPr lang="ru-RU" sz="7000" dirty="0" err="1" smtClean="0"/>
              <a:t>им.Н.К.Калашникова</a:t>
            </a:r>
            <a:endParaRPr lang="ru-RU" sz="7000" dirty="0" smtClean="0"/>
          </a:p>
          <a:p>
            <a:r>
              <a:rPr lang="ru-RU" sz="7000" dirty="0" smtClean="0"/>
              <a:t>Христофоровой О.В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</a:rPr>
              <a:t>Подготовка рабочего места и знакомство с инструментами (слева -направо)</a:t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пинцет, салфетка, проволока,лак-НЦ217,пробка с ограничителем, ножницы, резачки.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4479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Техника безопасности при работе с режущими инструментами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75720"/>
          </a:xfrm>
        </p:spPr>
        <p:txBody>
          <a:bodyPr/>
          <a:lstStyle/>
          <a:p>
            <a:r>
              <a:rPr lang="ru-RU" b="1" dirty="0" smtClean="0"/>
              <a:t>Не отвлекайся во время работы.</a:t>
            </a:r>
          </a:p>
          <a:p>
            <a:r>
              <a:rPr lang="ru-RU" b="1" dirty="0" smtClean="0"/>
              <a:t>Подавай ножницы кольцами вперед.</a:t>
            </a:r>
          </a:p>
          <a:p>
            <a:r>
              <a:rPr lang="ru-RU" b="1" dirty="0" smtClean="0"/>
              <a:t>Перед работой проверь исправность инструментов.</a:t>
            </a:r>
          </a:p>
          <a:p>
            <a:r>
              <a:rPr lang="ru-RU" b="1" dirty="0" smtClean="0"/>
              <a:t>Не оставляй рабочее место без разрешения преподавателя.</a:t>
            </a:r>
          </a:p>
          <a:p>
            <a:r>
              <a:rPr lang="ru-RU" b="1" dirty="0" smtClean="0"/>
              <a:t>Не держи на рабочем месте ненужных предметов.</a:t>
            </a:r>
            <a:endParaRPr lang="ru-RU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04088"/>
            <a:ext cx="8291264" cy="1572784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tx1"/>
                </a:solidFill>
              </a:rPr>
              <a:t>Заготовка проволоки для выкладывания звезд: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 кусочек проволоку выравнивай с помощью салфетки и нарезай небольшими кусочками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18" name="Picture 2" descr="F:\Новая папка (2)\DSCN26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Приемы выкладывания проволокой по контуру рисунка: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tx1"/>
                </a:solidFill>
              </a:rPr>
              <a:t>с помощью пинцета по  контуру звезды выкладываем  проволочкой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F:\Новая папка (2)\DSCN26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483767" y="2098376"/>
            <a:ext cx="4176465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Приемы работы резачком: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 smtClean="0">
                <a:solidFill>
                  <a:schemeClr val="tx1"/>
                </a:solidFill>
              </a:rPr>
              <a:t>выравниваем проволоку и обводим отдельный участок рисунка, границу отмечаем резачком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11266" name="Picture 2" descr="F:\Новая папка (2)\DSCN2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60207" y="1748304"/>
            <a:ext cx="4916479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Приемы работы  лаком: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100" dirty="0" smtClean="0">
                <a:solidFill>
                  <a:schemeClr val="tx1"/>
                </a:solidFill>
              </a:rPr>
              <a:t>берем пробку с ограничителем, опускаем в пузырек с лаком подносим к участку на рисунке и приклеиваем.</a:t>
            </a: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12290" name="Picture 2" descr="F:\Новая папка (2)\DSCN2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Звезды и скафандр готовы.</a:t>
            </a:r>
            <a:endParaRPr lang="ru-RU" sz="3200" b="1" dirty="0"/>
          </a:p>
        </p:txBody>
      </p:sp>
      <p:pic>
        <p:nvPicPr>
          <p:cNvPr id="13314" name="Picture 2" descr="F:\Новая папка (2)\DSCN2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219540">
            <a:off x="1686956" y="1973942"/>
            <a:ext cx="5080835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Изготовление жгутиков: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100" dirty="0" smtClean="0">
                <a:solidFill>
                  <a:schemeClr val="tx1"/>
                </a:solidFill>
              </a:rPr>
              <a:t>возьмем проволоку меньшего диаметра, наматываем ее на коробку и скручиваем жгутики.</a:t>
            </a: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14338" name="Picture 2" descr="F:\Новая папка (2)\DSCN2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Измельчение проволоки: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chemeClr val="tx1"/>
                </a:solidFill>
              </a:rPr>
              <a:t>ножницами нарезаем мелкую крошку</a:t>
            </a:r>
            <a:r>
              <a:rPr lang="ru-RU" sz="36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 descr="F:\Новая папка (2)\DSCN2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Заполнение участков проволочной крошкой:</a:t>
            </a:r>
            <a:br>
              <a:rPr lang="ru-RU" sz="3200" b="1" dirty="0" smtClean="0"/>
            </a:br>
            <a:r>
              <a:rPr lang="ru-RU" sz="3100" dirty="0" smtClean="0">
                <a:solidFill>
                  <a:schemeClr val="tx1"/>
                </a:solidFill>
              </a:rPr>
              <a:t>готовой крошкой заполняем отдельные участки рисунка, выравниваем слой крошки постукиванием  ножниц.</a:t>
            </a: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17411" name="Picture 3" descr="F:\Новая папка (2)\DSCN2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7920879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840"/>
            <a:ext cx="4104456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904" y="404664"/>
            <a:ext cx="8291264" cy="16253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Знакомство с работой объединения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«ЗОЛОТАЯ ПРОВОЛОЧКА»    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9511" y="3501008"/>
            <a:ext cx="470493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Приклеивание проволочной крошки капельками лака:</a:t>
            </a:r>
            <a:br>
              <a:rPr lang="ru-RU" sz="3200" b="1" dirty="0" smtClean="0"/>
            </a:br>
            <a:r>
              <a:rPr lang="ru-RU" sz="3100" dirty="0" smtClean="0">
                <a:solidFill>
                  <a:schemeClr val="tx1"/>
                </a:solidFill>
              </a:rPr>
              <a:t>набираю лак в шприц (для детей работа без иголки) и закапываю проволочную крошку.</a:t>
            </a: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18434" name="Picture 2" descr="F:\Новая папка (2)\DSCN2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SCN264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3"/>
            <a:ext cx="3888432" cy="4533478"/>
          </a:xfrm>
          <a:prstGeom prst="rect">
            <a:avLst/>
          </a:prstGeom>
          <a:noFill/>
        </p:spPr>
      </p:pic>
      <p:pic>
        <p:nvPicPr>
          <p:cNvPr id="3075" name="Picture 3" descr="F:\DSCN2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72816"/>
            <a:ext cx="4190479" cy="45734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И последний этап: лакирование 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100" dirty="0" smtClean="0">
                <a:solidFill>
                  <a:schemeClr val="tx1"/>
                </a:solidFill>
              </a:rPr>
              <a:t>использование лака НЦ-217, бесцветный, растворителя -646, широкой кисти. Вскрывают работу   3 раза с промежутком 1-2 часа.</a:t>
            </a: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19458" name="Picture 2" descr="F:\Новая папка (2)\DSCN2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31742" y="1376776"/>
            <a:ext cx="4608508" cy="59766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Копия DSCN2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764704"/>
            <a:ext cx="3888432" cy="5328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931224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dirty="0" smtClean="0">
                <a:solidFill>
                  <a:srgbClr val="002060"/>
                </a:solidFill>
              </a:rPr>
              <a:t>             Спасибо!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2924944"/>
            <a:ext cx="6084168" cy="37444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>
                <a:solidFill>
                  <a:srgbClr val="002060"/>
                </a:solidFill>
              </a:rPr>
              <a:t>Желаю вам</a:t>
            </a:r>
          </a:p>
          <a:p>
            <a:pPr algn="ctr">
              <a:buNone/>
            </a:pPr>
            <a:r>
              <a:rPr lang="ru-RU" sz="6000" dirty="0" smtClean="0">
                <a:solidFill>
                  <a:srgbClr val="002060"/>
                </a:solidFill>
              </a:rPr>
              <a:t>творческих успехов!</a:t>
            </a:r>
            <a:endParaRPr lang="ru-RU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Работы ребят не раз побывали на выставках и конкурсах</a:t>
            </a:r>
            <a:endParaRPr lang="ru-RU" dirty="0"/>
          </a:p>
        </p:txBody>
      </p:sp>
      <p:pic>
        <p:nvPicPr>
          <p:cNvPr id="1028" name="Picture 4" descr="D:\Мои документы\My Pictures\Майские каникулы 2009\Высоцкое\P5254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7992888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Цели: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знакомство с одним из древнейших видов прикладного искусства – филигранью;</a:t>
            </a:r>
          </a:p>
          <a:p>
            <a:r>
              <a:rPr lang="ru-RU" sz="2800" dirty="0" smtClean="0"/>
              <a:t> изготовления картин с использованием техники – филиграни;</a:t>
            </a:r>
          </a:p>
          <a:p>
            <a:r>
              <a:rPr lang="ru-RU" sz="2800" dirty="0" smtClean="0"/>
              <a:t>формирование художественной культуры школьников как части культуры духовной, приобщение детей к миру творчества, общечеловеческим и национальным ценностям через их собственное творчество.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Подготовка фанеры к работе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3100" dirty="0" smtClean="0">
                <a:solidFill>
                  <a:schemeClr val="tx1"/>
                </a:solidFill>
              </a:rPr>
              <a:t>обработка шлифовальной шкуркой</a:t>
            </a: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3074" name="Picture 2" descr="F:\Новая папка (2)\DSCN25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Поэтапное изготовление картины</a:t>
            </a:r>
            <a:br>
              <a:rPr lang="ru-RU" dirty="0" smtClean="0"/>
            </a:br>
            <a:r>
              <a:rPr lang="ru-RU" sz="3600" dirty="0" smtClean="0">
                <a:solidFill>
                  <a:schemeClr val="tx1"/>
                </a:solidFill>
              </a:rPr>
              <a:t>подготовка к копированию рисунка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9729" y="1935163"/>
            <a:ext cx="5484541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64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Копирование рисунка на фанеру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на фанеру кладем копирку и готовый рисунок,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обводим по контуру рисунок.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5124" name="Picture 4" descr="F:\Новая папка (2)\DSCN2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429000"/>
            <a:ext cx="5292080" cy="3240360"/>
          </a:xfrm>
          <a:prstGeom prst="rect">
            <a:avLst/>
          </a:prstGeom>
          <a:noFill/>
        </p:spPr>
      </p:pic>
      <p:pic>
        <p:nvPicPr>
          <p:cNvPr id="5122" name="Picture 2" descr="F:\Новая папка (2)\DSCN25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4712840" cy="30963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Выполнение рисунка в цвете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 smtClean="0">
                <a:solidFill>
                  <a:schemeClr val="tx1"/>
                </a:solidFill>
              </a:rPr>
              <a:t>выполняем грунтовку фона.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2123" y="1935163"/>
            <a:ext cx="597975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95636" y="-279412"/>
            <a:ext cx="6480720" cy="741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859216" cy="8640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Прорисовываем детали рисунка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210</Words>
  <Application>Microsoft Office PowerPoint</Application>
  <PresentationFormat>Экран (4:3)</PresentationFormat>
  <Paragraphs>40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Техника рисования  проволочкой</vt:lpstr>
      <vt:lpstr>     Знакомство с работой объединения  «ЗОЛОТАЯ ПРОВОЛОЧКА»     </vt:lpstr>
      <vt:lpstr>Работы ребят не раз побывали на выставках и конкурсах</vt:lpstr>
      <vt:lpstr>Цели: </vt:lpstr>
      <vt:lpstr>Подготовка фанеры к работе обработка шлифовальной шкуркой</vt:lpstr>
      <vt:lpstr>Поэтапное изготовление картины подготовка к копированию рисунка </vt:lpstr>
      <vt:lpstr>Копирование рисунка на фанеру на фанеру кладем копирку и готовый рисунок, обводим по контуру рисунок.</vt:lpstr>
      <vt:lpstr>Выполнение рисунка в цвете выполняем грунтовку фона.</vt:lpstr>
      <vt:lpstr>Прорисовываем детали рисунка</vt:lpstr>
      <vt:lpstr>Подготовка рабочего места и знакомство с инструментами (слева -направо) пинцет, салфетка, проволока,лак-НЦ217,пробка с ограничителем, ножницы, резачки. </vt:lpstr>
      <vt:lpstr>        Техника безопасности при работе с режущими инструментами</vt:lpstr>
      <vt:lpstr>Заготовка проволоки для выкладывания звезд:  кусочек проволоку выравнивай с помощью салфетки и нарезай небольшими кусочками </vt:lpstr>
      <vt:lpstr>Приемы выкладывания проволокой по контуру рисунка: с помощью пинцета по  контуру звезды выкладываем  проволочкой</vt:lpstr>
      <vt:lpstr>Приемы работы резачком: выравниваем проволоку и обводим отдельный участок рисунка, границу отмечаем резачком.</vt:lpstr>
      <vt:lpstr>Приемы работы  лаком: берем пробку с ограничителем, опускаем в пузырек с лаком подносим к участку на рисунке и приклеиваем.</vt:lpstr>
      <vt:lpstr>Звезды и скафандр готовы.</vt:lpstr>
      <vt:lpstr>Изготовление жгутиков: возьмем проволоку меньшего диаметра, наматываем ее на коробку и скручиваем жгутики.</vt:lpstr>
      <vt:lpstr>Измельчение проволоки: ножницами нарезаем мелкую крошку. </vt:lpstr>
      <vt:lpstr>Заполнение участков проволочной крошкой: готовой крошкой заполняем отдельные участки рисунка, выравниваем слой крошки постукиванием  ножниц.</vt:lpstr>
      <vt:lpstr>Приклеивание проволочной крошки капельками лака: набираю лак в шприц (для детей работа без иголки) и закапываю проволочную крошку.</vt:lpstr>
      <vt:lpstr>Слайд 21</vt:lpstr>
      <vt:lpstr>И последний этап: лакирование  использование лака НЦ-217, бесцветный, растворителя -646, широкой кисти. Вскрывают работу   3 раза с промежутком 1-2 часа.</vt:lpstr>
      <vt:lpstr>             Спасибо!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Administrator</dc:creator>
  <cp:lastModifiedBy>Administrator</cp:lastModifiedBy>
  <cp:revision>28</cp:revision>
  <dcterms:created xsi:type="dcterms:W3CDTF">2012-03-19T17:45:33Z</dcterms:created>
  <dcterms:modified xsi:type="dcterms:W3CDTF">2012-03-28T15:38:29Z</dcterms:modified>
</cp:coreProperties>
</file>