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2" r:id="rId8"/>
    <p:sldId id="263" r:id="rId9"/>
    <p:sldId id="271" r:id="rId10"/>
    <p:sldId id="273" r:id="rId11"/>
    <p:sldId id="272" r:id="rId12"/>
    <p:sldId id="264" r:id="rId13"/>
    <p:sldId id="276" r:id="rId14"/>
    <p:sldId id="270" r:id="rId15"/>
    <p:sldId id="275" r:id="rId16"/>
    <p:sldId id="277" r:id="rId17"/>
    <p:sldId id="278" r:id="rId18"/>
    <p:sldId id="274" r:id="rId19"/>
    <p:sldId id="265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lus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Изучение редких растений Байкала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b="1" dirty="0" smtClean="0"/>
              <a:t>Выполнил ученик </a:t>
            </a:r>
            <a:r>
              <a:rPr lang="ru-RU" sz="2800" b="1" dirty="0" smtClean="0"/>
              <a:t>3 </a:t>
            </a:r>
            <a:r>
              <a:rPr lang="ru-RU" sz="2800" b="1" dirty="0" smtClean="0"/>
              <a:t>класса </a:t>
            </a:r>
          </a:p>
          <a:p>
            <a:r>
              <a:rPr lang="ru-RU" sz="2800" b="1" dirty="0" smtClean="0"/>
              <a:t>ГОКУ СКШ № 4 г. Иркутска</a:t>
            </a:r>
            <a:endParaRPr lang="ru-RU" sz="2800" b="1" dirty="0" smtClean="0"/>
          </a:p>
          <a:p>
            <a:r>
              <a:rPr lang="ru-RU" sz="2800" b="1" smtClean="0"/>
              <a:t>Ключников Николай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Опрос одноклассников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Почему их внесли в Красную книгу?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3356992"/>
          <a:ext cx="7344816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знают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не знают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56%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44%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Опрос одноклассников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Как ты можешь помочь уберечь редкие растения?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4000" b="1" i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3284984"/>
          <a:ext cx="7344816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знают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не знают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100%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smtClean="0"/>
                        <a:t>0%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Глава 2. Исследование.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b="1" u="sng" dirty="0" smtClean="0"/>
          </a:p>
          <a:p>
            <a:pPr marL="0" indent="0" algn="just">
              <a:buNone/>
            </a:pPr>
            <a:r>
              <a:rPr lang="ru-RU" b="1" dirty="0" smtClean="0"/>
              <a:t>В рамках проекта я предложил игру (</a:t>
            </a:r>
            <a:r>
              <a:rPr lang="ru-RU" b="1" dirty="0" err="1" smtClean="0"/>
              <a:t>ходилку</a:t>
            </a:r>
            <a:r>
              <a:rPr lang="ru-RU" b="1" dirty="0" smtClean="0"/>
              <a:t>) в которой ребята узнают много интересного о редких растениях  Байкала (правила игры такие):</a:t>
            </a:r>
          </a:p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игре могут участвовать от 2 до 6 игроков.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поставить фишки на «Старт». Игроки ходят по очереди. В свой ход игрок бросает кубик и переставляет свою фишку вперед ровно на столько шагов, сколько выпало очков на кубике.</a:t>
            </a:r>
          </a:p>
          <a:p>
            <a:r>
              <a:rPr lang="ru-RU" u="sng" dirty="0" smtClean="0"/>
              <a:t>Если фишка попала на зеленое поле, при условии правильного рассказа о лечебном растении, игрок получает «Листочек», желтое поле получает «Семечко», красное поле получает «Таблетку»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Игрок первый закончивший игру </a:t>
            </a:r>
            <a:r>
              <a:rPr lang="ru-RU" dirty="0" smtClean="0"/>
              <a:t>– получает значок «Самый быстрый».</a:t>
            </a:r>
          </a:p>
          <a:p>
            <a:r>
              <a:rPr lang="ru-RU" u="sng" dirty="0" smtClean="0"/>
              <a:t>Игрок получивший максимальное количество значков за правильные ответы </a:t>
            </a:r>
            <a:r>
              <a:rPr lang="ru-RU" dirty="0" smtClean="0"/>
              <a:t>– получает значок «Эрудит».</a:t>
            </a:r>
          </a:p>
          <a:p>
            <a:pPr>
              <a:buNone/>
            </a:pPr>
            <a:r>
              <a:rPr lang="ru-RU" dirty="0" smtClean="0"/>
              <a:t>                Если фишка остановилась на: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           (ядовитое растение)- значит игрок пропускает один ход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  </a:t>
            </a:r>
          </a:p>
          <a:p>
            <a:pPr>
              <a:buNone/>
            </a:pPr>
            <a:r>
              <a:rPr lang="ru-RU" dirty="0" smtClean="0"/>
              <a:t>             -     (редкое растение) – значит дополнительный ход</a:t>
            </a:r>
          </a:p>
          <a:p>
            <a:pPr>
              <a:buNone/>
            </a:pP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        </a:t>
            </a:r>
          </a:p>
          <a:p>
            <a:pPr>
              <a:buNone/>
            </a:pPr>
            <a:r>
              <a:rPr lang="ru-RU" dirty="0" smtClean="0"/>
              <a:t>                   (лекарственное растение) – значит пять ходов вперёд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 descr="https://proimg.ru/wp-content/uploads/2018/01/Japanse-vlag-1-1170x117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672083" cy="66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oir.mobi/uploads/posts/2020-01/1579151997_19-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085184"/>
            <a:ext cx="57683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pload.wikimedia.org/wikipedia/commons/3/3f/Green_circle_3_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805264"/>
            <a:ext cx="64807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Игровое поле</a:t>
            </a:r>
            <a:endParaRPr lang="ru-RU" dirty="0"/>
          </a:p>
        </p:txBody>
      </p:sp>
      <p:pic>
        <p:nvPicPr>
          <p:cNvPr id="4" name="Содержимое 3" descr="C:\Users\9D20~1\AppData\Local\Temp\Rar$DIa40784.7393\IMG_20220206_2308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4090657" cy="55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Настольная игра </a:t>
            </a:r>
            <a:br>
              <a:rPr lang="ru-RU" dirty="0" smtClean="0"/>
            </a:br>
            <a:r>
              <a:rPr lang="ru-RU" dirty="0" smtClean="0"/>
              <a:t>«Растения Байкала»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88840"/>
            <a:ext cx="2150095" cy="296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16832"/>
            <a:ext cx="240263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273630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Приложение к игре</a:t>
            </a:r>
            <a:endParaRPr lang="ru-RU" dirty="0"/>
          </a:p>
        </p:txBody>
      </p:sp>
      <p:pic>
        <p:nvPicPr>
          <p:cNvPr id="4" name="Содержимое 3" descr="C:\Users\9D20~1\AppData\Local\Temp\Rar$DIa40784.12977\IMG_20220206_2315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208912" cy="49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Эдуард\Desktop\Класс 2 б Эдуард Мельников\фото\20220303_222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400" y="692696"/>
            <a:ext cx="3618402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Эдуард\Desktop\Класс 2 б Эдуард Мельников\фото\20220303_222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808312" cy="3744416"/>
          </a:xfrm>
          <a:prstGeom prst="rect">
            <a:avLst/>
          </a:prstGeom>
          <a:noFill/>
        </p:spPr>
      </p:pic>
      <p:pic>
        <p:nvPicPr>
          <p:cNvPr id="2051" name="Picture 3" descr="C:\Users\Эдуард\Desktop\Класс 2 б Эдуард Мельников\фото\20220303_222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7"/>
            <a:ext cx="2790310" cy="3720413"/>
          </a:xfrm>
          <a:prstGeom prst="rect">
            <a:avLst/>
          </a:prstGeom>
          <a:noFill/>
        </p:spPr>
      </p:pic>
      <p:pic>
        <p:nvPicPr>
          <p:cNvPr id="2052" name="Picture 4" descr="C:\Users\Эдуард\Desktop\Класс 2 б Эдуард Мельников\фото\20220303_222506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340768"/>
            <a:ext cx="2789040" cy="37187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одноклассников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течении недели мы играли в настольную игру «Растения Байкала»  и вот какие получились результаты: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58" y="3356992"/>
          <a:ext cx="8064900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50"/>
                <a:gridCol w="1344150"/>
                <a:gridCol w="1344150"/>
                <a:gridCol w="1344150"/>
                <a:gridCol w="1344150"/>
                <a:gridCol w="134415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Редкие растения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Лекарственные растения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Ядовитые растения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 31.01.2022 г.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знают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знают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знают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знают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знают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знают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87%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  07.02.2022 г.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знают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знают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знают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знают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знают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знают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46%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51%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49%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48%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результате игры ребята узнали о редких растениях  Байкала которые занесены в «Красную книгу» как исчезающий вид растений, так же познакомились и с лекарственными растениями которые помогают людям повышать иммунитет и беречь свое здоровье, узнали и о ядовитых растениях Байкала, которые могут нанести существенный вред здоровью человека.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Цель – разработать игру для изучения редких растений Байкала.</a:t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4" name="Содержимое 3" descr="КРАСНАЯ КНИГА БАЙКАЛА: ЧТО РАСТЕТ В ЛЕСАХ У ОЗЕР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3044952" cy="201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РАСНАЯ КНИГА БАЙКАЛА: ЧТО РАСТЕТ В ЛЕСАХ У ОЗЕР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653136"/>
            <a:ext cx="32403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расная книга Байкала: что растет в лесах у озер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564904"/>
            <a:ext cx="3286869" cy="18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о проекте: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Мне понравилось работать над проектом, особенно</a:t>
            </a:r>
          </a:p>
          <a:p>
            <a:pPr>
              <a:buNone/>
            </a:pPr>
            <a:r>
              <a:rPr lang="ru-RU" dirty="0" smtClean="0"/>
              <a:t>знакомить своих одноклассников с редкими</a:t>
            </a:r>
          </a:p>
          <a:p>
            <a:pPr>
              <a:buNone/>
            </a:pPr>
            <a:r>
              <a:rPr lang="ru-RU" dirty="0" smtClean="0"/>
              <a:t>растениями Байкала</a:t>
            </a:r>
          </a:p>
          <a:p>
            <a:r>
              <a:rPr lang="ru-RU" dirty="0" smtClean="0"/>
              <a:t>Я узнал о необычности растительного мира-наличия эндемиков</a:t>
            </a:r>
          </a:p>
          <a:p>
            <a:r>
              <a:rPr lang="ru-RU" dirty="0" smtClean="0"/>
              <a:t>Узнал о свойствах растений Байкала</a:t>
            </a:r>
          </a:p>
          <a:p>
            <a:r>
              <a:rPr lang="ru-RU" dirty="0" smtClean="0"/>
              <a:t>Я понял, что именно от нас, молодого поколения зависит будущее природы Байкала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mypresentation.ru/documents_6/108e331933a2ca753cd2c6cb95534100/img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литературы по теме проекта</a:t>
            </a:r>
          </a:p>
          <a:p>
            <a:r>
              <a:rPr lang="ru-RU" dirty="0" smtClean="0"/>
              <a:t>Выяснить знания одноклассников о редких растениях Байкала (опрос - викторина)</a:t>
            </a:r>
          </a:p>
          <a:p>
            <a:r>
              <a:rPr lang="ru-RU" dirty="0" smtClean="0"/>
              <a:t>Организовать игру (</a:t>
            </a:r>
            <a:r>
              <a:rPr lang="ru-RU" dirty="0" err="1" smtClean="0"/>
              <a:t>ходилку</a:t>
            </a:r>
            <a:r>
              <a:rPr lang="ru-RU" dirty="0" smtClean="0"/>
              <a:t>)по редким растениям Байкала</a:t>
            </a:r>
          </a:p>
          <a:p>
            <a:r>
              <a:rPr lang="ru-RU" dirty="0" smtClean="0"/>
              <a:t>Сделать вывод о проделанной работе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/>
            <a:r>
              <a:rPr lang="ru-RU" dirty="0" smtClean="0"/>
              <a:t>Эндемики Байкала</a:t>
            </a:r>
            <a:endParaRPr lang="ru-RU" dirty="0"/>
          </a:p>
        </p:txBody>
      </p:sp>
      <p:pic>
        <p:nvPicPr>
          <p:cNvPr id="6" name="Содержимое 5" descr="https://natworld.info/wp-content/uploads/2019/03/Rododendron-daurskij-500x3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1397387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Рододендрон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даурский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natworld.info/wp-content/uploads/2019/03/jedelvejs-500x3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30243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23928" y="1397387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Белоснежные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эдельвейсы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natworld.info/wp-content/uploads/2019/03/chabrec-500x3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437112"/>
            <a:ext cx="3168352" cy="192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483768" y="4073224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Чабрец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natworld.info/wp-content/uploads/2019/03/rodiola-rozovaja-500x3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437112"/>
            <a:ext cx="2880320" cy="192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940152" y="4073224"/>
            <a:ext cx="2376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Родиола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розовая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ЭНДЕМИКИ</a:t>
            </a:r>
            <a:r>
              <a:rPr lang="ru-RU" dirty="0" smtClean="0"/>
              <a:t> </a:t>
            </a:r>
            <a:r>
              <a:rPr lang="ru-RU" b="1" dirty="0" smtClean="0"/>
              <a:t>(от</a:t>
            </a:r>
            <a:r>
              <a:rPr lang="ru-RU" dirty="0" smtClean="0"/>
              <a:t> </a:t>
            </a:r>
            <a:r>
              <a:rPr lang="ru-RU" b="1" dirty="0" smtClean="0"/>
              <a:t>греч.</a:t>
            </a:r>
            <a:r>
              <a:rPr lang="ru-RU" dirty="0" smtClean="0"/>
              <a:t> </a:t>
            </a:r>
            <a:r>
              <a:rPr lang="ru-RU" b="1" dirty="0" err="1" smtClean="0"/>
              <a:t>endemos</a:t>
            </a:r>
            <a:r>
              <a:rPr lang="ru-RU" dirty="0" smtClean="0"/>
              <a:t> </a:t>
            </a:r>
            <a:r>
              <a:rPr lang="ru-RU" b="1" dirty="0" smtClean="0"/>
              <a:t>-</a:t>
            </a:r>
            <a:r>
              <a:rPr lang="ru-RU" dirty="0" smtClean="0"/>
              <a:t> </a:t>
            </a:r>
            <a:r>
              <a:rPr lang="ru-RU" b="1" dirty="0" smtClean="0"/>
              <a:t>местный), виды</a:t>
            </a:r>
            <a:r>
              <a:rPr lang="ru-RU" dirty="0" smtClean="0"/>
              <a:t> </a:t>
            </a:r>
            <a:r>
              <a:rPr lang="ru-RU" b="1" dirty="0" smtClean="0"/>
              <a:t>(роды, семейства</a:t>
            </a:r>
            <a:r>
              <a:rPr lang="ru-RU" dirty="0" smtClean="0"/>
              <a:t> </a:t>
            </a:r>
            <a:r>
              <a:rPr lang="ru-RU" b="1" dirty="0" smtClean="0"/>
              <a:t>и</a:t>
            </a:r>
            <a:r>
              <a:rPr lang="ru-RU" dirty="0" smtClean="0"/>
              <a:t> </a:t>
            </a:r>
            <a:r>
              <a:rPr lang="ru-RU" b="1" dirty="0" smtClean="0"/>
              <a:t>т.</a:t>
            </a:r>
            <a:r>
              <a:rPr lang="ru-RU" dirty="0" smtClean="0"/>
              <a:t> </a:t>
            </a:r>
            <a:r>
              <a:rPr lang="ru-RU" b="1" dirty="0" smtClean="0"/>
              <a:t>д.)</a:t>
            </a:r>
            <a:r>
              <a:rPr lang="ru-RU" dirty="0" smtClean="0"/>
              <a:t> </a:t>
            </a:r>
            <a:r>
              <a:rPr lang="ru-RU" b="1" dirty="0" smtClean="0"/>
              <a:t>растений</a:t>
            </a:r>
            <a:r>
              <a:rPr lang="ru-RU" dirty="0" smtClean="0"/>
              <a:t> </a:t>
            </a:r>
            <a:r>
              <a:rPr lang="ru-RU" b="1" dirty="0" smtClean="0"/>
              <a:t>и</a:t>
            </a:r>
            <a:r>
              <a:rPr lang="ru-RU" dirty="0" smtClean="0"/>
              <a:t> </a:t>
            </a:r>
            <a:r>
              <a:rPr lang="ru-RU" b="1" dirty="0" smtClean="0"/>
              <a:t>животных, ограниченные</a:t>
            </a:r>
            <a:r>
              <a:rPr lang="ru-RU" dirty="0" smtClean="0"/>
              <a:t> </a:t>
            </a:r>
            <a:r>
              <a:rPr lang="ru-RU" b="1" dirty="0" smtClean="0"/>
              <a:t>в</a:t>
            </a:r>
            <a:r>
              <a:rPr lang="ru-RU" dirty="0" smtClean="0"/>
              <a:t> </a:t>
            </a:r>
            <a:r>
              <a:rPr lang="ru-RU" b="1" dirty="0" smtClean="0"/>
              <a:t>своем</a:t>
            </a:r>
            <a:r>
              <a:rPr lang="ru-RU" dirty="0" smtClean="0"/>
              <a:t> </a:t>
            </a:r>
            <a:r>
              <a:rPr lang="ru-RU" b="1" dirty="0" smtClean="0"/>
              <a:t>распространении</a:t>
            </a:r>
            <a:r>
              <a:rPr lang="ru-RU" dirty="0" smtClean="0"/>
              <a:t> </a:t>
            </a:r>
            <a:r>
              <a:rPr lang="ru-RU" b="1" dirty="0" smtClean="0"/>
              <a:t>относительно</a:t>
            </a:r>
            <a:r>
              <a:rPr lang="ru-RU" dirty="0" smtClean="0"/>
              <a:t> </a:t>
            </a:r>
            <a:r>
              <a:rPr lang="ru-RU" b="1" dirty="0" smtClean="0"/>
              <a:t>небольшой</a:t>
            </a:r>
            <a:r>
              <a:rPr lang="ru-RU" dirty="0" smtClean="0"/>
              <a:t> </a:t>
            </a:r>
            <a:r>
              <a:rPr lang="ru-RU" b="1" dirty="0" smtClean="0"/>
              <a:t>территорией.</a:t>
            </a:r>
            <a:r>
              <a:rPr lang="ru-RU" dirty="0" smtClean="0"/>
              <a:t> По берегам Байкала расположены 5 природоохранных зон, из них 3 заповедника и 2 национальных парка которые каждый по-своему разнообразен.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Редкие растения Байкала</a:t>
            </a:r>
            <a:endParaRPr lang="ru-RU" dirty="0"/>
          </a:p>
        </p:txBody>
      </p:sp>
      <p:pic>
        <p:nvPicPr>
          <p:cNvPr id="4" name="Содержимое 3" descr="https://baikal-1.ru/wp-content/uploads/2017/03/territory-pribaikalsky-redkie-5-e16230759096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1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2348881"/>
            <a:ext cx="4536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Копеечник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зундукский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Hedysarum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zundukii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Peschkova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включен в Красные книги Иркутской области (категория 1) как находящийся под угрозой исчезновения, и Российской Федерации (категория 2) как вид, сокращающийся в численности. Копеечник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зундукский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узколокальным эндемиком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маломорского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побережья оз. Байкал, реликтом миоценовой пустынно-степной флоры, весь ареал вида ограничен отрезком западного побережья оз. Байкал от мыса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Ото-Хушун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мыса Зама.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Редкие растения Байкала</a:t>
            </a:r>
            <a:endParaRPr lang="ru-RU" dirty="0"/>
          </a:p>
        </p:txBody>
      </p:sp>
      <p:pic>
        <p:nvPicPr>
          <p:cNvPr id="4" name="Содержимое 3" descr="https://baikal-1.ru/wp-content/uploads/2021/06/territory-pribaikalsky-redkie-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2854284" cy="22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1988840"/>
            <a:ext cx="5112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Астрагал</a:t>
            </a:r>
            <a:r>
              <a:rPr lang="ru-RU" dirty="0" smtClean="0"/>
              <a:t> </a:t>
            </a:r>
            <a:r>
              <a:rPr lang="ru-RU" b="1" dirty="0" err="1" smtClean="0"/>
              <a:t>ольхонский</a:t>
            </a:r>
            <a:r>
              <a:rPr lang="ru-RU" b="1" dirty="0" smtClean="0"/>
              <a:t>  (</a:t>
            </a:r>
            <a:r>
              <a:rPr lang="ru-RU" b="1" dirty="0" err="1" smtClean="0"/>
              <a:t>Astragalus</a:t>
            </a:r>
            <a:r>
              <a:rPr lang="ru-RU" b="1" dirty="0" smtClean="0"/>
              <a:t> </a:t>
            </a:r>
            <a:r>
              <a:rPr lang="ru-RU" b="1" dirty="0" err="1" smtClean="0"/>
              <a:t>olchonensis</a:t>
            </a:r>
            <a:r>
              <a:rPr lang="ru-RU" b="1" dirty="0" smtClean="0"/>
              <a:t> </a:t>
            </a:r>
            <a:r>
              <a:rPr lang="ru-RU" b="1" dirty="0" err="1" smtClean="0"/>
              <a:t>Gontsch</a:t>
            </a:r>
            <a:r>
              <a:rPr lang="ru-RU" b="1" dirty="0" smtClean="0"/>
              <a:t>.)</a:t>
            </a:r>
            <a:endParaRPr lang="ru-RU" dirty="0" smtClean="0"/>
          </a:p>
          <a:p>
            <a:r>
              <a:rPr lang="ru-RU" dirty="0" smtClean="0"/>
              <a:t>Вид внесен в Красные книги Иркутской области (категория 1) и Российской Федерации (категория 1) как вид, находящийся под угрозой исчезновения. Астрагал </a:t>
            </a:r>
            <a:r>
              <a:rPr lang="ru-RU" dirty="0" err="1" smtClean="0"/>
              <a:t>ольхонский</a:t>
            </a:r>
            <a:r>
              <a:rPr lang="ru-RU" dirty="0" smtClean="0"/>
              <a:t> является узколокальным стенотопным эндемиком </a:t>
            </a:r>
            <a:r>
              <a:rPr lang="ru-RU" dirty="0" err="1" smtClean="0"/>
              <a:t>Приольхонья</a:t>
            </a:r>
            <a:r>
              <a:rPr lang="ru-RU" dirty="0" smtClean="0"/>
              <a:t>. Встречается только на острове </a:t>
            </a:r>
            <a:r>
              <a:rPr lang="ru-RU" dirty="0" err="1" smtClean="0"/>
              <a:t>Ольхон</a:t>
            </a:r>
            <a:r>
              <a:rPr lang="ru-RU" dirty="0" smtClean="0"/>
              <a:t>, в пределах узкой полосы западного побережья в окрестностях деревень Песчаная, </a:t>
            </a:r>
            <a:r>
              <a:rPr lang="ru-RU" dirty="0" err="1" smtClean="0"/>
              <a:t>Халгай</a:t>
            </a:r>
            <a:r>
              <a:rPr lang="ru-RU" dirty="0" smtClean="0"/>
              <a:t> и поселке Хужир.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Редкие растения Байкала</a:t>
            </a:r>
            <a:endParaRPr lang="ru-RU" dirty="0"/>
          </a:p>
        </p:txBody>
      </p:sp>
      <p:pic>
        <p:nvPicPr>
          <p:cNvPr id="4" name="Содержимое 3" descr="https://baikal-1.ru/wp-content/uploads/2021/06/territory-pribaikalsky-redkie-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888433" cy="300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1988839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Черепоплодник</a:t>
            </a:r>
            <a:r>
              <a:rPr lang="ru-RU" b="1" dirty="0" smtClean="0"/>
              <a:t> </a:t>
            </a:r>
            <a:r>
              <a:rPr lang="ru-RU" b="1" dirty="0" err="1" smtClean="0"/>
              <a:t>почтишерстистый</a:t>
            </a:r>
            <a:r>
              <a:rPr lang="ru-RU" b="1" dirty="0" smtClean="0"/>
              <a:t> (</a:t>
            </a:r>
            <a:r>
              <a:rPr lang="ru-RU" b="1" dirty="0" err="1" smtClean="0"/>
              <a:t>Craniospermum</a:t>
            </a:r>
            <a:r>
              <a:rPr lang="ru-RU" b="1" dirty="0" smtClean="0"/>
              <a:t> </a:t>
            </a:r>
            <a:r>
              <a:rPr lang="ru-RU" b="1" dirty="0" err="1" smtClean="0"/>
              <a:t>subvillosum</a:t>
            </a:r>
            <a:r>
              <a:rPr lang="ru-RU" b="1" dirty="0" smtClean="0"/>
              <a:t> </a:t>
            </a:r>
            <a:r>
              <a:rPr lang="ru-RU" b="1" dirty="0" err="1" smtClean="0"/>
              <a:t>Lehm</a:t>
            </a:r>
            <a:r>
              <a:rPr lang="ru-RU" b="1" dirty="0" smtClean="0"/>
              <a:t>.)</a:t>
            </a:r>
            <a:endParaRPr lang="ru-RU" dirty="0" smtClean="0"/>
          </a:p>
          <a:p>
            <a:r>
              <a:rPr lang="ru-RU" dirty="0" smtClean="0"/>
              <a:t>Вид включен в Красную книгу Иркутской области (категория 1) как вид, находящийся под угрозой исчезновения. </a:t>
            </a:r>
            <a:r>
              <a:rPr lang="ru-RU" dirty="0" err="1" smtClean="0"/>
              <a:t>Черепоплодник</a:t>
            </a:r>
            <a:r>
              <a:rPr lang="ru-RU" dirty="0" smtClean="0"/>
              <a:t> </a:t>
            </a:r>
            <a:r>
              <a:rPr lang="ru-RU" dirty="0" err="1" smtClean="0"/>
              <a:t>щетинистоватый</a:t>
            </a:r>
            <a:r>
              <a:rPr lang="ru-RU" dirty="0" smtClean="0"/>
              <a:t> является эндемиком Прибайкалья и Маньчжурии, реликтом палеогеновой флоры, видом с очень узкой экологической амплитудой, в Иркутской области известно всего 6 местонахождений данного вида, все на острове </a:t>
            </a:r>
            <a:r>
              <a:rPr lang="ru-RU" dirty="0" err="1" smtClean="0"/>
              <a:t>Ольхон</a:t>
            </a:r>
            <a:r>
              <a:rPr lang="ru-RU" dirty="0" smtClean="0"/>
              <a:t>: залив </a:t>
            </a:r>
            <a:r>
              <a:rPr lang="ru-RU" dirty="0" err="1" smtClean="0"/>
              <a:t>Семисосенный</a:t>
            </a:r>
            <a:r>
              <a:rPr lang="ru-RU" dirty="0" smtClean="0"/>
              <a:t>, берег </a:t>
            </a:r>
            <a:r>
              <a:rPr lang="ru-RU" dirty="0" err="1" smtClean="0"/>
              <a:t>Тодакского</a:t>
            </a:r>
            <a:r>
              <a:rPr lang="ru-RU" dirty="0" smtClean="0"/>
              <a:t> залива, </a:t>
            </a:r>
            <a:r>
              <a:rPr lang="ru-RU" dirty="0" err="1" smtClean="0"/>
              <a:t>Ханхойская</a:t>
            </a:r>
            <a:r>
              <a:rPr lang="ru-RU" dirty="0" smtClean="0"/>
              <a:t> коса, </a:t>
            </a:r>
            <a:r>
              <a:rPr lang="ru-RU" dirty="0" err="1" smtClean="0"/>
              <a:t>Сарайский</a:t>
            </a:r>
            <a:r>
              <a:rPr lang="ru-RU" dirty="0" smtClean="0"/>
              <a:t> залив, </a:t>
            </a:r>
            <a:r>
              <a:rPr lang="ru-RU" dirty="0" err="1" smtClean="0"/>
              <a:t>Нюрганская</a:t>
            </a:r>
            <a:r>
              <a:rPr lang="ru-RU" dirty="0" smtClean="0"/>
              <a:t> губа и </a:t>
            </a:r>
            <a:r>
              <a:rPr lang="ru-RU" dirty="0" err="1" smtClean="0"/>
              <a:t>Хужирский</a:t>
            </a:r>
            <a:r>
              <a:rPr lang="ru-RU" dirty="0" smtClean="0"/>
              <a:t> залив.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Опрос одноклассников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Какие растения называются охраняемыми?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2924944"/>
          <a:ext cx="7632848" cy="117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58686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знают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не знают</a:t>
                      </a:r>
                      <a:endParaRPr lang="ru-RU" sz="3200" dirty="0"/>
                    </a:p>
                  </a:txBody>
                  <a:tcPr/>
                </a:tc>
              </a:tr>
              <a:tr h="58686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47%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53%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409</TotalTime>
  <Words>481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Изучение редких растений Байкала</vt:lpstr>
      <vt:lpstr>Цель – разработать игру для изучения редких растений Байкала. </vt:lpstr>
      <vt:lpstr>Задачи проекта:</vt:lpstr>
      <vt:lpstr>Эндемики Байкала</vt:lpstr>
      <vt:lpstr>Слайд 5</vt:lpstr>
      <vt:lpstr>Редкие растения Байкала</vt:lpstr>
      <vt:lpstr>Редкие растения Байкала</vt:lpstr>
      <vt:lpstr>Редкие растения Байкала</vt:lpstr>
      <vt:lpstr>Опрос одноклассников</vt:lpstr>
      <vt:lpstr>Опрос одноклассников</vt:lpstr>
      <vt:lpstr>Опрос одноклассников</vt:lpstr>
      <vt:lpstr>   Глава 2. Исследование. </vt:lpstr>
      <vt:lpstr>Игровое поле</vt:lpstr>
      <vt:lpstr>Настольная игра  «Растения Байкала»</vt:lpstr>
      <vt:lpstr>Приложение к игре</vt:lpstr>
      <vt:lpstr>Слайд 16</vt:lpstr>
      <vt:lpstr>Слайд 17</vt:lpstr>
      <vt:lpstr>Результаты одноклассников </vt:lpstr>
      <vt:lpstr>Слайд 19</vt:lpstr>
      <vt:lpstr>Вывод о проекте: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редких растений Байкала</dc:title>
  <dc:creator>Эдуард</dc:creator>
  <cp:lastModifiedBy>Эдуард</cp:lastModifiedBy>
  <cp:revision>56</cp:revision>
  <dcterms:created xsi:type="dcterms:W3CDTF">2022-01-23T09:27:55Z</dcterms:created>
  <dcterms:modified xsi:type="dcterms:W3CDTF">2023-01-29T03:21:16Z</dcterms:modified>
</cp:coreProperties>
</file>