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68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6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78CE7-FBC3-4C47-BEBD-90EA7D5D7FB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6AE8F-5F6E-45FC-A89E-DBA7F32DA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04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AE8F-5F6E-45FC-A89E-DBA7F32DAED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AE8F-5F6E-45FC-A89E-DBA7F32DAE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30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7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0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7829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68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6161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2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13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01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94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06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98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6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68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59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51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28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9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684076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МДОАУ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«Детский сад 147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Семинар для педагогов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«Развитие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детей представлений о физических свойствах окружающего мира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4144" y="3244334"/>
            <a:ext cx="86555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48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17CFE58-5091-45CE-A501-5D62FEC574F9}"/>
              </a:ext>
            </a:extLst>
          </p:cNvPr>
          <p:cNvSpPr/>
          <p:nvPr/>
        </p:nvSpPr>
        <p:spPr>
          <a:xfrm>
            <a:off x="683568" y="116632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как процесс построения модели, так и процесс изучения строения и свойств оригинала с помощью построенной модели.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моделирования можно представить в виде последовательности нескольких этапов: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- модель -  изучение модели -  знания об объекте.</a:t>
            </a:r>
          </a:p>
          <a:p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основе метода моделирования лежит принцип замещения: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реальный предмет ребенок замещает другим предметом, его изображением, каким-либо условным знаком. Первоначально способность к замещению формируется у детей в игре.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EE9D0F-6360-42FB-9A3F-9F7D5B8CA7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598" r="6897"/>
          <a:stretch/>
        </p:blipFill>
        <p:spPr>
          <a:xfrm>
            <a:off x="1619672" y="3136768"/>
            <a:ext cx="5328592" cy="37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59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4EAE378-751C-4022-AD13-0FE776444C2E}"/>
              </a:ext>
            </a:extLst>
          </p:cNvPr>
          <p:cNvSpPr/>
          <p:nvPr/>
        </p:nvSpPr>
        <p:spPr>
          <a:xfrm>
            <a:off x="323528" y="26064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Старшим дошкольникам доступны предметно-схематические модели, в которых существенные признаки и связи выражены с помощью предметов-заместителей, графических знаков. . Пример такой модели – календарь природы, который ведут дети, используя специальные значки-символы для обозначения явлений в неживой и живой природе.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7837AF2-BC87-4783-B943-B4405A695D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61" t="2826" r="5797"/>
          <a:stretch/>
        </p:blipFill>
        <p:spPr>
          <a:xfrm>
            <a:off x="179512" y="1737976"/>
            <a:ext cx="8784976" cy="50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78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B9B2650-CD69-417E-A677-7D2651E51C34}"/>
              </a:ext>
            </a:extLst>
          </p:cNvPr>
          <p:cNvSpPr/>
          <p:nvPr/>
        </p:nvSpPr>
        <p:spPr>
          <a:xfrm>
            <a:off x="251520" y="188640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ребенка – это способ познания окружающего мира, в основе которого лежит работа органов чувств.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восприятие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различение объектов окружающего мира по цвету, форме, размеру.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Кожное восприятие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тактильные ощущения (различение предметов по фактуре – гладкое/шершавое, твердое/мягкое),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осязательные ощущения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(определение формы предмета на ощупь – плоское/объемное), температурные ощущения, барические ощущения (вес, тяжесть).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чувствительности к сенсорным раздражителям у всех нас существенно различается и зависит он от трех факторов: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фактор — это врожденные качества: абсолютный слух, повышенное обоняние генетически наследуются, равно как и возможность врожденных аномалий — слепота, глухота и т.п.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фактор — состояние органов чувств: на них может повлиять травма или болезнь.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фактор — это развитие органов чувств и восприятия, как в процессе спонтанного познания мира, так и в ходе специального обучения. Например, никто не станет сомневаться, что у человека, который с детства пробовал разнообразные блюда разных национальных кухонь, вкус будет гораздо тоньше, чем у того, кто ел только каши и макароны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391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B3BC71-A3CB-4E78-A413-D2BE840D59D6}"/>
              </a:ext>
            </a:extLst>
          </p:cNvPr>
          <p:cNvSpPr/>
          <p:nvPr/>
        </p:nvSpPr>
        <p:spPr>
          <a:xfrm>
            <a:off x="251520" y="476672"/>
            <a:ext cx="360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методы помогает дошкольнику понять окружающий мир, способствует усвоению знаний, возникновению чувства удивления природой, учит получать удовольствие от общения с ней, а также формирует у ребёнка бережное, ответственное отношение к среде, в которой он живёт. В. А. Сухомлинский писал: «Мир, окружающий ребёнка, — это, прежде всего, мир природы с безграничным богатством явлений, с неисчерпаемой красотой. Здесь, в природе, вечный источник детского разума». Очень важно с ранних лет развивать в детях умение созерцать природу, наслаждаться ею, вглядываться в неё и вслушиваться».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7DD3D1E-385A-44AA-8EEE-BD3DC2B11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728" t="9947" r="14092" b="3234"/>
          <a:stretch/>
        </p:blipFill>
        <p:spPr>
          <a:xfrm>
            <a:off x="3844147" y="260648"/>
            <a:ext cx="511256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51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2883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71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sia.ru/wp-content/uploads/2016/07/gzgp.jpg">
            <a:extLst>
              <a:ext uri="{FF2B5EF4-FFF2-40B4-BE49-F238E27FC236}">
                <a16:creationId xmlns="" xmlns:a16="http://schemas.microsoft.com/office/drawing/2014/main" id="{2476B35A-1187-482D-835A-256C94127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29" r="9571"/>
          <a:stretch/>
        </p:blipFill>
        <p:spPr bwMode="auto">
          <a:xfrm>
            <a:off x="48631" y="1880018"/>
            <a:ext cx="6035537" cy="49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2B372DF-A77E-4EEF-AC26-1421C927B282}"/>
              </a:ext>
            </a:extLst>
          </p:cNvPr>
          <p:cNvSpPr/>
          <p:nvPr/>
        </p:nvSpPr>
        <p:spPr>
          <a:xfrm>
            <a:off x="6156176" y="1484784"/>
            <a:ext cx="2987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«Расскажи —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забуду,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покажи —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я запомню,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Дай попробовать — и я пойму».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      Конфуций</a:t>
            </a:r>
            <a:r>
              <a:rPr lang="ru-RU" sz="3200" b="1" i="1" dirty="0"/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553A3B6-A884-4338-8A18-3DC7FFCAAE6B}"/>
              </a:ext>
            </a:extLst>
          </p:cNvPr>
          <p:cNvSpPr/>
          <p:nvPr/>
        </p:nvSpPr>
        <p:spPr>
          <a:xfrm>
            <a:off x="48630" y="6497"/>
            <a:ext cx="8771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познаёт объект в ходе практической деятельности с ним.</a:t>
            </a:r>
          </a:p>
        </p:txBody>
      </p:sp>
    </p:spTree>
    <p:extLst>
      <p:ext uri="{BB962C8B-B14F-4D97-AF65-F5344CB8AC3E}">
        <p14:creationId xmlns:p14="http://schemas.microsoft.com/office/powerpoint/2010/main" xmlns="" val="165483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6264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Существуют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разные методы  познания окружающего мира для ребенка: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-Экспериментирование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-Наблюдение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-Моделирование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Сенорика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02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zcheek19arm.ru/wp-content/uploads/2015/01/deti_56.png">
            <a:extLst>
              <a:ext uri="{FF2B5EF4-FFF2-40B4-BE49-F238E27FC236}">
                <a16:creationId xmlns="" xmlns:a16="http://schemas.microsoft.com/office/drawing/2014/main" id="{7E3D8AAB-49C1-4CCC-878A-37B183F4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09825"/>
            <a:ext cx="39528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6A9E187-8CE4-40AC-88B5-657201402267}"/>
              </a:ext>
            </a:extLst>
          </p:cNvPr>
          <p:cNvSpPr/>
          <p:nvPr/>
        </p:nvSpPr>
        <p:spPr>
          <a:xfrm>
            <a:off x="3936393" y="1772816"/>
            <a:ext cx="50116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Главной целью </a:t>
            </a:r>
            <a:r>
              <a:rPr lang="ru-RU" sz="2000" dirty="0"/>
              <a:t>по данному направлению работы является формирование начал исследовательской деятельности у дошкольников путём активизации познавательного процесса.</a:t>
            </a:r>
          </a:p>
          <a:p>
            <a:r>
              <a:rPr lang="ru-RU" sz="2000" dirty="0"/>
              <a:t>Также были определены</a:t>
            </a:r>
          </a:p>
          <a:p>
            <a:r>
              <a:rPr lang="ru-RU" sz="2400" b="1" i="1" u="sng" dirty="0"/>
              <a:t>несколько задач:</a:t>
            </a:r>
            <a:endParaRPr lang="ru-RU" sz="2000" dirty="0"/>
          </a:p>
          <a:p>
            <a:r>
              <a:rPr lang="ru-RU" sz="2000" dirty="0"/>
              <a:t>› обогащение личного опыта ребёнка;</a:t>
            </a:r>
          </a:p>
          <a:p>
            <a:r>
              <a:rPr lang="ru-RU" sz="2000" dirty="0"/>
              <a:t>› расширение представлений о предметах и объектах </a:t>
            </a:r>
            <a:r>
              <a:rPr lang="ru-RU" sz="2000" dirty="0" err="1"/>
              <a:t>окр.мира</a:t>
            </a:r>
            <a:r>
              <a:rPr lang="ru-RU" sz="2000" dirty="0"/>
              <a:t>;</a:t>
            </a:r>
          </a:p>
          <a:p>
            <a:r>
              <a:rPr lang="ru-RU" sz="2000" dirty="0"/>
              <a:t>› установление причинно-следственных связей;</a:t>
            </a:r>
          </a:p>
          <a:p>
            <a:r>
              <a:rPr lang="ru-RU" sz="2000" dirty="0"/>
              <a:t>› развитие коммуникативных навыков и любознательности.</a:t>
            </a: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A8000F1-440E-4F91-8F8D-246716AC2B7C}"/>
              </a:ext>
            </a:extLst>
          </p:cNvPr>
          <p:cNvSpPr/>
          <p:nvPr/>
        </p:nvSpPr>
        <p:spPr>
          <a:xfrm>
            <a:off x="323527" y="240015"/>
            <a:ext cx="8640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протяжении дошкольного детства, вместе с игровой, огромное значение в развитии личности ребёнка имеет </a:t>
            </a:r>
            <a:r>
              <a:rPr lang="ru-RU" sz="2400" b="1" dirty="0"/>
              <a:t>исследовательская деятельность</a:t>
            </a:r>
            <a:r>
              <a:rPr lang="ru-RU" sz="2000" dirty="0"/>
              <a:t>, в процессе которой идёт обогащение памяти ребёнка, активизируются его мыслительные процессы.</a:t>
            </a:r>
          </a:p>
        </p:txBody>
      </p:sp>
    </p:spTree>
    <p:extLst>
      <p:ext uri="{BB962C8B-B14F-4D97-AF65-F5344CB8AC3E}">
        <p14:creationId xmlns:p14="http://schemas.microsoft.com/office/powerpoint/2010/main" xmlns="" val="212692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2B5E16C-5D59-4534-A283-E9C999F113B7}"/>
              </a:ext>
            </a:extLst>
          </p:cNvPr>
          <p:cNvSpPr/>
          <p:nvPr/>
        </p:nvSpPr>
        <p:spPr>
          <a:xfrm>
            <a:off x="1" y="11659"/>
            <a:ext cx="9140511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Целью экспериментальной деятельности является: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 детей познавательной активности, любознательности, стремление к самостоятельному познанию и размышлению, увеличение объема знаний и навыков и умения применять их на практике через использование экспериментирование как эффективного метода познания, углубление представления о живой и неживой природе.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Расширить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представлений детей об окружающем мире через знакомство с элементарными знаниями из различных областей наук;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  Развитие у детей умение пользоваться приборами-помощниками при проведении игр-экспериментов;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   Развитие у детей умственных </a:t>
            </a:r>
          </a:p>
          <a:p>
            <a:pPr fontAlgn="base">
              <a:spcAft>
                <a:spcPts val="9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способностей;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  Социально-личностное развитие </a:t>
            </a:r>
          </a:p>
          <a:p>
            <a:pPr fontAlgn="base">
              <a:spcAft>
                <a:spcPts val="9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 ребенка — развитие </a:t>
            </a:r>
          </a:p>
          <a:p>
            <a:pPr fontAlgn="base">
              <a:spcAft>
                <a:spcPts val="9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коммуникативности, самостоятельности,</a:t>
            </a:r>
          </a:p>
          <a:p>
            <a:pPr fontAlgn="base">
              <a:spcAft>
                <a:spcPts val="9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наблюдательности, элементарного </a:t>
            </a:r>
          </a:p>
          <a:p>
            <a:pPr fontAlgn="base">
              <a:spcAft>
                <a:spcPts val="9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самоконтроля и саморегуляции своих </a:t>
            </a:r>
          </a:p>
          <a:p>
            <a:pPr fontAlgn="base">
              <a:spcAft>
                <a:spcPts val="9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BE4A6BA-D29D-44FB-92CA-F9B4D06528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079" t="-393" r="522" b="15353"/>
          <a:stretch/>
        </p:blipFill>
        <p:spPr>
          <a:xfrm>
            <a:off x="4067944" y="3212976"/>
            <a:ext cx="507256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58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7A92A07-E249-414A-86B4-DEE9682A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573" b="8717"/>
          <a:stretch/>
        </p:blipFill>
        <p:spPr>
          <a:xfrm>
            <a:off x="4660511" y="3020370"/>
            <a:ext cx="4392487" cy="38480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2EB0874-ACFE-447B-AB72-BCA1FF657368}"/>
              </a:ext>
            </a:extLst>
          </p:cNvPr>
          <p:cNvSpPr/>
          <p:nvPr/>
        </p:nvSpPr>
        <p:spPr>
          <a:xfrm>
            <a:off x="107504" y="-9148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может осуществляться по следующим направлениям: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Живая природа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(растения и животные как живые организмы, их общие признаки, сходства и различия, специфические потребности (в тепле, воде, воздухе, почве, строение, функции и значение частей растений, видоизменение частей растений, его связь с выполняемой функцией, влияние факторов неживой природы (вода, свет, тепло, почва) и их влияние на живую природу и др.).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.Неживая природа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(свойства и признаки веществ: вода, воздух, песок, глина, камни, чернозем (плодородная часть почвы, три агрегатных состояния веществ (газообразное, жидкое, твердое, свойства и качества, переход из одного состояния в другое, круговорот воды в природе и др.)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явления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(свет, его свойства и признаки, оптические приборы;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цветообразование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;, процесс намагничивания — размагничивания, компас; вес и невесомость, земное притяжение, приборы для измерения веса;, свойства электричества, природное (молния) и рукотворное (ТЭЦ, ГЭС, электрические батареи) электричество; движение, упругость, давление, сила выталкивания и отталкивания, трение, инерция, передача энергии от одного тела другому.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(человек — живой организм, особенности строения человеческого тела, особенности строения и функционирования органов и систем)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Рукотворный 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(предмет как таковой: предмет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признаки, строение, функции, форма, размер,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цвет, назначение, свойства материала (хрупкий,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ломкий, мнущийся, непрочный, бьющийся, прочный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 п.; качество материала (сыпучий, твердый,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мягкий, гладкий, шершавый, тонкий, толстый и т. п.)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свойствами и качествами материала,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характером использования вещей, сделанных из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него, и назначением; предмет — результат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человека:</a:t>
            </a:r>
          </a:p>
        </p:txBody>
      </p:sp>
    </p:spTree>
    <p:extLst>
      <p:ext uri="{BB962C8B-B14F-4D97-AF65-F5344CB8AC3E}">
        <p14:creationId xmlns:p14="http://schemas.microsoft.com/office/powerpoint/2010/main" xmlns="" val="159937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E1CEAF9-2A3A-4ACA-9B53-C40C1D10EF83}"/>
              </a:ext>
            </a:extLst>
          </p:cNvPr>
          <p:cNvSpPr/>
          <p:nvPr/>
        </p:nvSpPr>
        <p:spPr>
          <a:xfrm>
            <a:off x="107504" y="116632"/>
            <a:ext cx="8856984" cy="634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ознакомлении дошкольников с окружающим миром особое место отводится методу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                     Основная цель наблюдений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умения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наблюдать: не просто смотреть на предмет, а видеть его так, чтобы затем отчётливо, во всех деталях и подробностях представить данный образ. Это умение видеть не приходит само собой.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наблюдения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 процессе наблюдений окружающей природы создаются благоприятные возможности для разнообразной практической деятельности детей, для формирования гуманных чувств к представителям животного и растительного мира.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Непосредственное восприятие предметов природы, их разнообразие эмоционально воздействуют на детей, вызывают у них удивление, радость, которые, тем самым совершенствуют эстетические чувства.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Наблюдения предметов и явлений природы невозможно без движений, а значит, использование этого метода при ознакомлении с природой способствует физическому развитию детей.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 процессе наблюдений накапливаются образные представления, которые дают достоверный материал для формирования понятий. Словом, наблюдения постоянно обогащают сознания ребёнка новыми знаниями.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7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4F99D5F-F1BE-425D-805C-BECC3E764D5E}"/>
              </a:ext>
            </a:extLst>
          </p:cNvPr>
          <p:cNvSpPr/>
          <p:nvPr/>
        </p:nvSpPr>
        <p:spPr>
          <a:xfrm>
            <a:off x="251520" y="117693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возраста дошкольника используются разные формы наблюдения: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эффективными приёмами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младшей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являются: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обследования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выявление сенсорных признаков данного объекта. 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подражания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движениям, звукам помогает детям внимательнее всматриваться, вслушиваться в предмет, явление и улавливать такие тонкости, которые при первом наблюдении «прошли мимо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года начинаю использовать приём сравнения.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сравнения они выделяют черты сходства и отличия в предметах и явлениях, их существенные, главные признаки.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вопросов возрастает, действия детей становятся более целенаправленными и обдуманными. Поэтому рекомендуется проводить длительные наблюдения, то есть в форме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циклов.</a:t>
            </a:r>
          </a:p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дети способны не только принимать познавательную задачу, поставленную взрослым, но и самостоятельно ставить её.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произвольность познавательного процесса, закладываются основные умственные умения и операции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сравнение, анализ, обобщение, классификация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20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0563DCC-7AB1-4716-AE9E-6C7733CF3E0C}"/>
              </a:ext>
            </a:extLst>
          </p:cNvPr>
          <p:cNvSpPr/>
          <p:nvPr/>
        </p:nvSpPr>
        <p:spPr>
          <a:xfrm>
            <a:off x="179512" y="26064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упрощенное представление о реальном объекте, процессе или явлении.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необходима, для того чтобы: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понять, как устроен конкретный объект - каковы его структура, основные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свойства, законы развития и взаимодействия с окружающим миром;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научиться управлять объектом или процессом и определять наилучшие способы управления при заданных целях и критериях (оптимизация);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прогнозировать прямые и косвенные последствия реализации заданных способов и форм воздействия на объект.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0759A71-7ADA-49BE-AA8E-853D573D76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770485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90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</TotalTime>
  <Words>1195</Words>
  <Application>Microsoft Office PowerPoint</Application>
  <PresentationFormat>Экран (4:3)</PresentationFormat>
  <Paragraphs>115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RePack by SPecialiST</cp:lastModifiedBy>
  <cp:revision>24</cp:revision>
  <dcterms:created xsi:type="dcterms:W3CDTF">2017-10-20T15:06:03Z</dcterms:created>
  <dcterms:modified xsi:type="dcterms:W3CDTF">2023-02-09T09:05:49Z</dcterms:modified>
</cp:coreProperties>
</file>