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77" d="100"/>
          <a:sy n="77" d="100"/>
        </p:scale>
        <p:origin x="-132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3495" y="2362200"/>
            <a:ext cx="840050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«Центр красоты»</a:t>
            </a:r>
            <a:endParaRPr lang="ru-RU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13402" y="457200"/>
            <a:ext cx="72701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Сюжетно-ролевая игра</a:t>
            </a:r>
            <a:endParaRPr lang="ru-RU" sz="5400" b="1" cap="none" spc="0" dirty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8866" y="4876800"/>
            <a:ext cx="3982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dirty="0" smtClean="0"/>
              <a:t>Выполнила </a:t>
            </a:r>
            <a:r>
              <a:rPr lang="ru-RU" sz="2800" dirty="0" err="1" smtClean="0"/>
              <a:t>Ушкова</a:t>
            </a:r>
            <a:r>
              <a:rPr lang="ru-RU" sz="2800" dirty="0" smtClean="0"/>
              <a:t> Ю.А.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51792" y="152400"/>
            <a:ext cx="5092035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Варианты начала и </a:t>
            </a:r>
          </a:p>
          <a:p>
            <a:pPr algn="ctr"/>
            <a:r>
              <a:rPr lang="ru-RU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</a:rPr>
              <a:t>варианты окончания игры 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1828800"/>
            <a:ext cx="3288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u="sng" dirty="0" smtClean="0">
                <a:solidFill>
                  <a:srgbClr val="7030A0"/>
                </a:solidFill>
              </a:rPr>
              <a:t>Варианты начала игры:</a:t>
            </a:r>
            <a:endParaRPr lang="ru-RU" sz="2400" u="sng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2286000"/>
            <a:ext cx="6324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 вариант: педагог приходит в группу и зовёт всех посетить «Центр красоты»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71600" y="3124200"/>
            <a:ext cx="601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2 вариант: педагог сообщает, что он открыл свой «Центр красоты» и приглашает к себе в гости на открытие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47800" y="4419600"/>
            <a:ext cx="5562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3 вариант: праздник! срочно надо привести себя в порядок! Бежим в «Центр красоты»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762000"/>
            <a:ext cx="3763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u="sng" dirty="0" smtClean="0">
                <a:solidFill>
                  <a:srgbClr val="7030A0"/>
                </a:solidFill>
              </a:rPr>
              <a:t>Варианты окончания игры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24000" y="1371600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 вариант: все привели себя в порядок, и пошли на праздник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24000" y="2362200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2 вариант: окончание рабочего дня, «Центр красоты» закрывается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24000" y="3429000"/>
            <a:ext cx="464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3 вариант: в «Центре красоты» отключили свет, все пошли на прогулку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24200" y="914400"/>
            <a:ext cx="33613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Роль взрослого</a:t>
            </a:r>
            <a:endParaRPr lang="ru-RU" sz="36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33600" y="2057400"/>
            <a:ext cx="5791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Конкретная роль, которую педагог занимает во время игры. </a:t>
            </a:r>
          </a:p>
          <a:p>
            <a:pPr algn="just"/>
            <a:r>
              <a:rPr lang="ru-RU" sz="2400" dirty="0" smtClean="0"/>
              <a:t>Может быть администратором или другим посетителем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06910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Предполагаемая игровая обстановка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dirty="0" smtClean="0">
                <a:solidFill>
                  <a:schemeClr val="tx1"/>
                </a:solidFill>
              </a:rPr>
              <a:t>Нарисовать план групповой комнаты и примерное расположение игрового материала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371600"/>
            <a:ext cx="8001000" cy="685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4400" dirty="0" smtClean="0"/>
              <a:t>1.Продолжать формировать социально-игровой опыт детей по сюжету «Центр красоты».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2209800"/>
            <a:ext cx="807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2. Продолжать формировать у детей умение действовать с ролью: парикмахер, визажист-стилист, шофёр, грузчик, администратор, аниматор, мастер по аквагриму, мастер по маникюру, массажист, уборщица, охранник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90600" y="3962400"/>
            <a:ext cx="7924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3.Активизировать детей в процессе создания предметно-игровой среды и в самостоятельной подборке материала для игры.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90600" y="5410200"/>
            <a:ext cx="769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4. Продолжать учить детей распределять роли по считалке самостоятельно.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49370" y="381000"/>
            <a:ext cx="2418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Задачи</a:t>
            </a:r>
            <a:endParaRPr lang="ru-RU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76400" y="152400"/>
            <a:ext cx="655583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Предварительная работа</a:t>
            </a:r>
            <a:endParaRPr lang="ru-RU" sz="4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143000"/>
            <a:ext cx="3616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u="sng" dirty="0" smtClean="0"/>
              <a:t>Для решения первой задачи:</a:t>
            </a:r>
            <a:endParaRPr lang="ru-RU" sz="2000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1752600"/>
            <a:ext cx="73914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1.   мероприятие: «Интересные профессии»</a:t>
            </a:r>
          </a:p>
          <a:p>
            <a:pPr algn="just"/>
            <a:r>
              <a:rPr lang="ru-RU" dirty="0" smtClean="0"/>
              <a:t>Цель: продолжать формировать знания о профессиях: парикмахера, визажиста-стилиста, шофёра, грузчика, администратора, аниматора, мастера по аквагриму, мастера по маникюру, массажиста, уборщицы, охранника.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19200" y="3276600"/>
            <a:ext cx="74676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2. мероприятие: чтение рассказов и стихотворений о профессиях. </a:t>
            </a:r>
          </a:p>
          <a:p>
            <a:pPr algn="just"/>
            <a:r>
              <a:rPr lang="ru-RU" dirty="0" smtClean="0"/>
              <a:t>Книга: Мария Манакова «Моя первая книга о </a:t>
            </a:r>
            <a:r>
              <a:rPr lang="ru-RU" smtClean="0"/>
              <a:t>профессиях», </a:t>
            </a:r>
            <a:r>
              <a:rPr lang="ru-RU" dirty="0" smtClean="0"/>
              <a:t>Маяковский «Кем быть?</a:t>
            </a:r>
          </a:p>
          <a:p>
            <a:pPr algn="just"/>
            <a:r>
              <a:rPr lang="ru-RU" dirty="0" smtClean="0"/>
              <a:t>Цель: развитие умения различать профессии.(различать обязанности людей принадлежащих к той или иной профессии)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4876800"/>
            <a:ext cx="73152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3.   мероприятие: беседа о профессиях, с использованием иллюстраций</a:t>
            </a:r>
          </a:p>
          <a:p>
            <a:pPr algn="just"/>
            <a:r>
              <a:rPr lang="ru-RU" dirty="0" smtClean="0"/>
              <a:t>Цель: сформировать у детей устойчивое представление о данных профессиях.</a:t>
            </a:r>
          </a:p>
          <a:p>
            <a:pPr algn="just"/>
            <a:r>
              <a:rPr lang="ru-RU" dirty="0" smtClean="0"/>
              <a:t>Книга: Т.В. Потапова «Беседы о профессиях с детьми 4-7 лет»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457200"/>
            <a:ext cx="35343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u="sng" dirty="0" smtClean="0"/>
              <a:t>Для решения второй задачи</a:t>
            </a:r>
            <a:endParaRPr lang="ru-RU" sz="2000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9200" y="1066800"/>
            <a:ext cx="7239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1.   мероприятие: дидактическая игра «Костюмерная» (дети выбирают костюмы в соответствии с ролью)</a:t>
            </a:r>
          </a:p>
          <a:p>
            <a:pPr algn="just"/>
            <a:r>
              <a:rPr lang="ru-RU" dirty="0" smtClean="0"/>
              <a:t>Цель: формировать представления о внешнем облике, характере и действии конкретного персонажа.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19200" y="2667000"/>
            <a:ext cx="70866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2.   мероприятие: составление рассказов детей от лица персонажа.</a:t>
            </a:r>
          </a:p>
          <a:p>
            <a:r>
              <a:rPr lang="ru-RU" dirty="0" smtClean="0"/>
              <a:t>Цель: продолжать развивать ролевую речь.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219200" y="4038600"/>
            <a:ext cx="71628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3. Мероприятие Дидактическая игра «Это мои слова» </a:t>
            </a:r>
          </a:p>
          <a:p>
            <a:pPr algn="just"/>
            <a:r>
              <a:rPr lang="ru-RU" dirty="0" smtClean="0"/>
              <a:t>(каждый берет на себя роль и выбирает в соответствии с ней таблички со словами = произносит их / может обыграть каждое слово движениями или мимикой )</a:t>
            </a:r>
          </a:p>
          <a:p>
            <a:pPr algn="just"/>
            <a:r>
              <a:rPr lang="ru-RU" dirty="0" smtClean="0"/>
              <a:t>Цель: формирование умения говорить в контексте роли.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457200"/>
            <a:ext cx="3621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u="sng" dirty="0" smtClean="0"/>
              <a:t>Для решения третьей задачи</a:t>
            </a:r>
            <a:endParaRPr lang="ru-RU" sz="2000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95400" y="1371600"/>
            <a:ext cx="7239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srgbClr val="7030A0"/>
                </a:solidFill>
              </a:rPr>
              <a:t>1 мероприятие: изобразительная деятельность «Что можно сделать своими руками»</a:t>
            </a:r>
          </a:p>
          <a:p>
            <a:r>
              <a:rPr lang="ru-RU" dirty="0" smtClean="0"/>
              <a:t>Цель: развивать у детей представления (знания) о том, что можно сделать игрушки своими руками.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371600" y="2743200"/>
            <a:ext cx="68580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2.   мероприятие: изготовление атрибутов для игры «Центр красоты» </a:t>
            </a:r>
            <a:r>
              <a:rPr lang="ru-RU" dirty="0" smtClean="0"/>
              <a:t>(бейджики, журналы с причёсками и стрижками, рисунки примеров для аквагрима и др.) </a:t>
            </a:r>
          </a:p>
          <a:p>
            <a:r>
              <a:rPr lang="ru-RU" dirty="0" smtClean="0"/>
              <a:t>Цель: формировать умение самостоятельно изготавливать из материала-сырья игрушки.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71600" y="4419600"/>
            <a:ext cx="6858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3. мероприятие: конкурс «Игрушки своими руками»</a:t>
            </a:r>
          </a:p>
          <a:p>
            <a:r>
              <a:rPr lang="ru-RU" dirty="0" smtClean="0"/>
              <a:t>Цель: развитие творческого воображения.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609600"/>
            <a:ext cx="3884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000" u="sng" dirty="0" smtClean="0"/>
              <a:t>Для решения четвёртой задачи</a:t>
            </a:r>
            <a:endParaRPr lang="ru-RU" sz="2000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47800" y="1447800"/>
            <a:ext cx="6705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1.   мероприятие: составь свою считалку</a:t>
            </a:r>
          </a:p>
          <a:p>
            <a:r>
              <a:rPr lang="ru-RU" dirty="0" smtClean="0"/>
              <a:t>Цель: развитие умения сочинять считалки</a:t>
            </a:r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447800" y="2362200"/>
            <a:ext cx="723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ea typeface="Times New Roman" pitchFamily="18" charset="0"/>
                <a:cs typeface="Arial" pitchFamily="34" charset="0"/>
              </a:rPr>
              <a:t>2  мероприятие: совместное заучивание считалок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Цель: обогащение (словесного) опыта ребенка новыми считалками.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47800" y="3505200"/>
            <a:ext cx="67056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3.   мероприятие: игра « Кто больше» (кто из детей больше назовет считалок)</a:t>
            </a:r>
          </a:p>
          <a:p>
            <a:r>
              <a:rPr lang="ru-RU" dirty="0" smtClean="0"/>
              <a:t>Цель: развитие умения использовать полученные знания. ( развитие памяти)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7409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93578" y="0"/>
            <a:ext cx="50604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Предполагаемые роли и </a:t>
            </a:r>
          </a:p>
          <a:p>
            <a:pPr algn="ctr"/>
            <a:r>
              <a:rPr lang="ru-RU" sz="2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предполагаемые игровые действия</a:t>
            </a:r>
            <a:endParaRPr lang="ru-RU" sz="2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371600" y="838200"/>
          <a:ext cx="7315199" cy="5807995"/>
        </p:xfrm>
        <a:graphic>
          <a:graphicData uri="http://schemas.openxmlformats.org/drawingml/2006/table">
            <a:tbl>
              <a:tblPr/>
              <a:tblGrid>
                <a:gridCol w="1815266"/>
                <a:gridCol w="5499933"/>
              </a:tblGrid>
              <a:tr h="2285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Роль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Игровые действия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Администратор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Следит за персоналом  в Центре красоты; встречает посетителей, здоровается,  записывает к мастеру, провожает к мастеру 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1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Парикмахер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Здоровается с посетителями, выполняет заказ: подстригает, делает причёску, даёт советы для ухода за волосами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1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Массажист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Встречает посетителей, здоровается; выслушивает жалобы, назначает массаж, наносит крем, делает массаж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1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Аниматор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Организует культурный досуг, занимается с детьми, которые ждут родителей или друзей, развлекает их(проводит конкурсы, игры)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7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Мастер по маникюру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Здоровается, интересуется состоянием и уходом за ногтями, предлагает примерные цвета и рисунки для маникюра, делает маникюр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1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Уборщица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Убирает помещение, подметает волосы, моет полы, меняет мусорные мешки, выносит мусор.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7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Охранник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Следит за правилами поведения в Центре красоты, ходит по залам, смотрит в компьютер, проверяет камеры наблюдения, создает благоприятную обстановку для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посетителей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1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Грузчики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производят выгрузку товара; подписывают документы, ездят на склад за товаром(шампуни, средства для аквагрима, за лаками, за мебелью)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7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Мастер по аквагриму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Здоровается с посетителями, предлагает посмотреть перечень рисунков для аквагрима, рассказывает о безопасности, наносит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аквагрим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70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Визажист-стилист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Здоровается, осматривает посетителя, интересуется проблемами, рассказывает правила ухода за кожей, одеждой, о подборе макияжа и одежды</a:t>
                      </a:r>
                    </a:p>
                  </a:txBody>
                  <a:tcPr marL="52304" marR="5230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143000" y="0"/>
          <a:ext cx="7620000" cy="6700572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79302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Администратор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Парикмахер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шофёр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аниматор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Мастер по аквагриму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Мастер по маникюру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Визажист-стилист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грузчики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уборщица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массажист</a:t>
                      </a:r>
                      <a:endParaRPr lang="ru-RU" sz="1200" dirty="0"/>
                    </a:p>
                  </a:txBody>
                  <a:tcPr/>
                </a:tc>
              </a:tr>
              <a:tr h="59860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Парикмахер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860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шофёр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860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аниматор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0811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Мастер</a:t>
                      </a:r>
                      <a:r>
                        <a:rPr lang="ru-RU" sz="1200" baseline="0" dirty="0" smtClean="0"/>
                        <a:t> по аквагриму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811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Мастер по маникюру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2853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Визажист-стилист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860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грузчики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860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уборщица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860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массажист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Улыбающееся лицо 14"/>
          <p:cNvSpPr/>
          <p:nvPr/>
        </p:nvSpPr>
        <p:spPr>
          <a:xfrm>
            <a:off x="2057400" y="9144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6" name="Улыбающееся лицо 15"/>
          <p:cNvSpPr/>
          <p:nvPr/>
        </p:nvSpPr>
        <p:spPr>
          <a:xfrm>
            <a:off x="2819400" y="15240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7" name="Улыбающееся лицо 16"/>
          <p:cNvSpPr/>
          <p:nvPr/>
        </p:nvSpPr>
        <p:spPr>
          <a:xfrm>
            <a:off x="3581400" y="2133600"/>
            <a:ext cx="457200" cy="457200"/>
          </a:xfrm>
          <a:prstGeom prst="smileyFace">
            <a:avLst>
              <a:gd name="adj" fmla="val 46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8" name="Улыбающееся лицо 17"/>
          <p:cNvSpPr/>
          <p:nvPr/>
        </p:nvSpPr>
        <p:spPr>
          <a:xfrm>
            <a:off x="4267200" y="28194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9" name="Улыбающееся лицо 18"/>
          <p:cNvSpPr/>
          <p:nvPr/>
        </p:nvSpPr>
        <p:spPr>
          <a:xfrm>
            <a:off x="5105400" y="36576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0" name="Улыбающееся лицо 19"/>
          <p:cNvSpPr/>
          <p:nvPr/>
        </p:nvSpPr>
        <p:spPr>
          <a:xfrm>
            <a:off x="7315200" y="55626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1" name="Улыбающееся лицо 20"/>
          <p:cNvSpPr/>
          <p:nvPr/>
        </p:nvSpPr>
        <p:spPr>
          <a:xfrm>
            <a:off x="6629400" y="49530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2" name="Улыбающееся лицо 21"/>
          <p:cNvSpPr/>
          <p:nvPr/>
        </p:nvSpPr>
        <p:spPr>
          <a:xfrm>
            <a:off x="5867400" y="43434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3" name="Улыбающееся лицо 22"/>
          <p:cNvSpPr/>
          <p:nvPr/>
        </p:nvSpPr>
        <p:spPr>
          <a:xfrm>
            <a:off x="8153400" y="6172200"/>
            <a:ext cx="457200" cy="457200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6" name="Плюс 25"/>
          <p:cNvSpPr/>
          <p:nvPr/>
        </p:nvSpPr>
        <p:spPr>
          <a:xfrm>
            <a:off x="3581400" y="914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люс 26"/>
          <p:cNvSpPr/>
          <p:nvPr/>
        </p:nvSpPr>
        <p:spPr>
          <a:xfrm>
            <a:off x="5867400" y="914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люс 27"/>
          <p:cNvSpPr/>
          <p:nvPr/>
        </p:nvSpPr>
        <p:spPr>
          <a:xfrm>
            <a:off x="5105400" y="914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люс 28"/>
          <p:cNvSpPr/>
          <p:nvPr/>
        </p:nvSpPr>
        <p:spPr>
          <a:xfrm>
            <a:off x="4343400" y="914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люс 29"/>
          <p:cNvSpPr/>
          <p:nvPr/>
        </p:nvSpPr>
        <p:spPr>
          <a:xfrm>
            <a:off x="7391400" y="914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люс 30"/>
          <p:cNvSpPr/>
          <p:nvPr/>
        </p:nvSpPr>
        <p:spPr>
          <a:xfrm>
            <a:off x="2057400" y="3657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люс 31"/>
          <p:cNvSpPr/>
          <p:nvPr/>
        </p:nvSpPr>
        <p:spPr>
          <a:xfrm>
            <a:off x="2057400" y="2819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люс 32"/>
          <p:cNvSpPr/>
          <p:nvPr/>
        </p:nvSpPr>
        <p:spPr>
          <a:xfrm>
            <a:off x="2057400" y="2133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люс 33"/>
          <p:cNvSpPr/>
          <p:nvPr/>
        </p:nvSpPr>
        <p:spPr>
          <a:xfrm>
            <a:off x="8077200" y="914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люс 34"/>
          <p:cNvSpPr/>
          <p:nvPr/>
        </p:nvSpPr>
        <p:spPr>
          <a:xfrm>
            <a:off x="5105400" y="2133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люс 35"/>
          <p:cNvSpPr/>
          <p:nvPr/>
        </p:nvSpPr>
        <p:spPr>
          <a:xfrm>
            <a:off x="4343400" y="2133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люс 36"/>
          <p:cNvSpPr/>
          <p:nvPr/>
        </p:nvSpPr>
        <p:spPr>
          <a:xfrm>
            <a:off x="2057400" y="5562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люс 37"/>
          <p:cNvSpPr/>
          <p:nvPr/>
        </p:nvSpPr>
        <p:spPr>
          <a:xfrm>
            <a:off x="2057400" y="61722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люс 38"/>
          <p:cNvSpPr/>
          <p:nvPr/>
        </p:nvSpPr>
        <p:spPr>
          <a:xfrm>
            <a:off x="2057400" y="4419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люс 39"/>
          <p:cNvSpPr/>
          <p:nvPr/>
        </p:nvSpPr>
        <p:spPr>
          <a:xfrm>
            <a:off x="4419600" y="4343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люс 40"/>
          <p:cNvSpPr/>
          <p:nvPr/>
        </p:nvSpPr>
        <p:spPr>
          <a:xfrm>
            <a:off x="4343400" y="3657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люс 41"/>
          <p:cNvSpPr/>
          <p:nvPr/>
        </p:nvSpPr>
        <p:spPr>
          <a:xfrm>
            <a:off x="3505200" y="3657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люс 42"/>
          <p:cNvSpPr/>
          <p:nvPr/>
        </p:nvSpPr>
        <p:spPr>
          <a:xfrm>
            <a:off x="3505200" y="4343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люс 43"/>
          <p:cNvSpPr/>
          <p:nvPr/>
        </p:nvSpPr>
        <p:spPr>
          <a:xfrm>
            <a:off x="8153400" y="2133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люс 44"/>
          <p:cNvSpPr/>
          <p:nvPr/>
        </p:nvSpPr>
        <p:spPr>
          <a:xfrm>
            <a:off x="5867400" y="2133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люс 45"/>
          <p:cNvSpPr/>
          <p:nvPr/>
        </p:nvSpPr>
        <p:spPr>
          <a:xfrm>
            <a:off x="2743200" y="49530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люс 46"/>
          <p:cNvSpPr/>
          <p:nvPr/>
        </p:nvSpPr>
        <p:spPr>
          <a:xfrm>
            <a:off x="5105400" y="2819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люс 47"/>
          <p:cNvSpPr/>
          <p:nvPr/>
        </p:nvSpPr>
        <p:spPr>
          <a:xfrm>
            <a:off x="5867400" y="61722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люс 48"/>
          <p:cNvSpPr/>
          <p:nvPr/>
        </p:nvSpPr>
        <p:spPr>
          <a:xfrm>
            <a:off x="5029200" y="61722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люс 49"/>
          <p:cNvSpPr/>
          <p:nvPr/>
        </p:nvSpPr>
        <p:spPr>
          <a:xfrm>
            <a:off x="4343400" y="61722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люс 50"/>
          <p:cNvSpPr/>
          <p:nvPr/>
        </p:nvSpPr>
        <p:spPr>
          <a:xfrm>
            <a:off x="3581400" y="61722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люс 51"/>
          <p:cNvSpPr/>
          <p:nvPr/>
        </p:nvSpPr>
        <p:spPr>
          <a:xfrm>
            <a:off x="8153400" y="4343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люс 52"/>
          <p:cNvSpPr/>
          <p:nvPr/>
        </p:nvSpPr>
        <p:spPr>
          <a:xfrm>
            <a:off x="8153400" y="36576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люс 53"/>
          <p:cNvSpPr/>
          <p:nvPr/>
        </p:nvSpPr>
        <p:spPr>
          <a:xfrm>
            <a:off x="8153400" y="2819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люс 54"/>
          <p:cNvSpPr/>
          <p:nvPr/>
        </p:nvSpPr>
        <p:spPr>
          <a:xfrm>
            <a:off x="5791200" y="2819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люс 55"/>
          <p:cNvSpPr/>
          <p:nvPr/>
        </p:nvSpPr>
        <p:spPr>
          <a:xfrm>
            <a:off x="6629400" y="15240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люс 58"/>
          <p:cNvSpPr/>
          <p:nvPr/>
        </p:nvSpPr>
        <p:spPr>
          <a:xfrm>
            <a:off x="3581400" y="2819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люс 59"/>
          <p:cNvSpPr/>
          <p:nvPr/>
        </p:nvSpPr>
        <p:spPr>
          <a:xfrm>
            <a:off x="5791200" y="3581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люс 60"/>
          <p:cNvSpPr/>
          <p:nvPr/>
        </p:nvSpPr>
        <p:spPr>
          <a:xfrm>
            <a:off x="5105400" y="4343400"/>
            <a:ext cx="533400" cy="457200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28800" y="457200"/>
            <a:ext cx="68164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Варианты распределения ролей</a:t>
            </a:r>
            <a:endParaRPr lang="ru-RU" sz="3600" b="1" cap="none" spc="0" dirty="0">
              <a:ln w="11430"/>
              <a:solidFill>
                <a:srgbClr val="00206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47800" y="1676400"/>
            <a:ext cx="28328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sz="2000" dirty="0" smtClean="0">
                <a:solidFill>
                  <a:srgbClr val="7030A0"/>
                </a:solidFill>
              </a:rPr>
              <a:t>1. вариант</a:t>
            </a:r>
            <a:r>
              <a:rPr lang="ru-RU" sz="2000" dirty="0" smtClean="0"/>
              <a:t>: по считалке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47800" y="2286000"/>
            <a:ext cx="495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7030A0"/>
                </a:solidFill>
              </a:rPr>
              <a:t>2.  </a:t>
            </a:r>
            <a:r>
              <a:rPr lang="ru-RU" sz="2000" dirty="0" smtClean="0">
                <a:solidFill>
                  <a:srgbClr val="7030A0"/>
                </a:solidFill>
              </a:rPr>
              <a:t>вариант: </a:t>
            </a:r>
            <a:r>
              <a:rPr lang="ru-RU" sz="2000" dirty="0" smtClean="0"/>
              <a:t>жеребьевка (тянуть бумажку с написанной на ней ролью) 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47800" y="3276600"/>
            <a:ext cx="502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7030A0"/>
                </a:solidFill>
              </a:rPr>
              <a:t>3 вариант: </a:t>
            </a:r>
            <a:r>
              <a:rPr lang="ru-RU" sz="2000" dirty="0" smtClean="0"/>
              <a:t>по справедливости с помощью куклы (кукла вспоминает кто в прошлой игре брал на себя главные роли, тот в этой игре займет второстепенные)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262</TotalTime>
  <Words>891</Words>
  <Application>Microsoft Office PowerPoint</Application>
  <PresentationFormat>Экран (4:3)</PresentationFormat>
  <Paragraphs>101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 Предполагаемая игровая обстановка Нарисовать план групповой комнаты и примерное расположение игрового материала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Lexusss88</dc:creator>
  <cp:lastModifiedBy>Алексей</cp:lastModifiedBy>
  <cp:revision>30</cp:revision>
  <dcterms:created xsi:type="dcterms:W3CDTF">2011-11-28T14:43:45Z</dcterms:created>
  <dcterms:modified xsi:type="dcterms:W3CDTF">2023-03-11T12:04:24Z</dcterms:modified>
</cp:coreProperties>
</file>