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5" r:id="rId6"/>
    <p:sldId id="260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81057E"/>
    <a:srgbClr val="FFCCCC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76" autoAdjust="0"/>
  </p:normalViewPr>
  <p:slideViewPr>
    <p:cSldViewPr>
      <p:cViewPr varScale="1">
        <p:scale>
          <a:sx n="65" d="100"/>
          <a:sy n="65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5E1B6-7546-4287-8626-059363D056C7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80BF-4E44-4CD4-8BC3-0B3A1F7F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3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80BF-4E44-4CD4-8BC3-0B3A1F7F57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0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5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1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4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0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1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9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2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0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7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C434-05AB-4A7E-8135-8515503D62C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2FBA-2FFC-4257-AC8C-C588F0EF9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2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5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580" y="243563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МБДОУ МО г. Краснодар «Детский сад комбинированного вида № 116»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048" y="1056097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ИНТЕРАКТИВНАЯ ИГРА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«Незнайка в стране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геометрических фигур»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5757" y="2715017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Область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«Познавательное развитие»  </a:t>
            </a:r>
          </a:p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Старшая группа дошкольного возраста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7" y="642977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Краснодар,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2480" y="4703122"/>
            <a:ext cx="370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Выполнила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воспитатель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Протопопова Татьяна Петровна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9EE40-A99F-16D4-6AE9-4A16D3213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068960"/>
            <a:ext cx="2415010" cy="37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7618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 игры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0911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познавательных интересов, любознательности и познавательной мотивации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217902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78092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Закрепить знание детей о геометрической фигуре – овал, на основе сравнения его с кругом и прямоугольником;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у детей геометрическую зоркость: умение анализировать и сравнивать предметы по форме;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уважительно относиться к сверстникам и педагогу во время ведения диалога.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dirty="0">
              <a:solidFill>
                <a:srgbClr val="810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B818D9ED-4D23-6096-B597-E7672F7CE009}"/>
              </a:ext>
            </a:extLst>
          </p:cNvPr>
          <p:cNvSpPr/>
          <p:nvPr/>
        </p:nvSpPr>
        <p:spPr>
          <a:xfrm>
            <a:off x="467544" y="300318"/>
            <a:ext cx="2664296" cy="26456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81C263-70CA-3F0B-54EA-7975E2016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3" b="90381" l="4630" r="90000">
                        <a14:foregroundMark x1="28889" y1="9319" x2="51759" y2="2505"/>
                        <a14:foregroundMark x1="51759" y1="2505" x2="62222" y2="8016"/>
                        <a14:foregroundMark x1="62222" y1="8016" x2="63056" y2="9319"/>
                        <a14:foregroundMark x1="7778" y1="31864" x2="10833" y2="52004"/>
                        <a14:foregroundMark x1="10833" y1="52004" x2="15000" y2="58016"/>
                        <a14:foregroundMark x1="36111" y1="3407" x2="48148" y2="1603"/>
                        <a14:foregroundMark x1="48148" y1="1603" x2="54907" y2="4709"/>
                        <a14:foregroundMark x1="4722" y1="40381" x2="5926" y2="51202"/>
                        <a14:foregroundMark x1="40370" y1="88477" x2="50648" y2="90381"/>
                        <a14:foregroundMark x1="50648" y1="90381" x2="55185" y2="89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82" y="2060847"/>
            <a:ext cx="1408215" cy="13012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1266E6-A86D-5EEA-06B3-B849246E8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95141" l="1000" r="97444">
                        <a14:foregroundMark x1="19778" y1="27345" x2="35111" y2="22034"/>
                        <a14:foregroundMark x1="35111" y1="22034" x2="72222" y2="27910"/>
                        <a14:foregroundMark x1="72222" y1="27910" x2="84889" y2="47797"/>
                        <a14:foregroundMark x1="84889" y1="47797" x2="68000" y2="79096"/>
                        <a14:foregroundMark x1="68000" y1="79096" x2="43111" y2="75706"/>
                        <a14:foregroundMark x1="43111" y1="75706" x2="31222" y2="62938"/>
                        <a14:foregroundMark x1="31222" y1="62938" x2="23778" y2="46328"/>
                        <a14:foregroundMark x1="23778" y1="46328" x2="25222" y2="30847"/>
                        <a14:foregroundMark x1="25222" y1="30847" x2="28889" y2="27345"/>
                        <a14:foregroundMark x1="22667" y1="21695" x2="16444" y2="32316"/>
                        <a14:foregroundMark x1="16444" y1="32316" x2="17667" y2="61921"/>
                        <a14:foregroundMark x1="17667" y1="61921" x2="48222" y2="85085"/>
                        <a14:foregroundMark x1="48222" y1="85085" x2="75222" y2="80339"/>
                        <a14:foregroundMark x1="75222" y1="80339" x2="86889" y2="54802"/>
                        <a14:foregroundMark x1="86889" y1="54802" x2="82333" y2="30056"/>
                        <a14:foregroundMark x1="82333" y1="30056" x2="53667" y2="21921"/>
                        <a14:foregroundMark x1="53667" y1="21921" x2="27778" y2="25424"/>
                        <a14:foregroundMark x1="27778" y1="15706" x2="41667" y2="12429"/>
                        <a14:foregroundMark x1="41667" y1="12429" x2="72889" y2="16497"/>
                        <a14:foregroundMark x1="72889" y1="16497" x2="89222" y2="44294"/>
                        <a14:foregroundMark x1="89222" y1="44294" x2="88444" y2="74463"/>
                        <a14:foregroundMark x1="88444" y1="74463" x2="43667" y2="90960"/>
                        <a14:foregroundMark x1="43667" y1="90960" x2="20222" y2="81921"/>
                        <a14:foregroundMark x1="20222" y1="81921" x2="5707" y2="58110"/>
                        <a14:foregroundMark x1="5786" y1="38182" x2="5889" y2="35706"/>
                        <a14:foregroundMark x1="5043" y1="55932" x2="5599" y2="42634"/>
                        <a14:foregroundMark x1="12781" y1="23247" x2="14889" y2="19435"/>
                        <a14:foregroundMark x1="5889" y1="35706" x2="10534" y2="27309"/>
                        <a14:foregroundMark x1="14889" y1="19435" x2="49222" y2="12429"/>
                        <a14:foregroundMark x1="49222" y1="12429" x2="55889" y2="13333"/>
                        <a14:foregroundMark x1="36444" y1="8136" x2="58111" y2="6215"/>
                        <a14:foregroundMark x1="58111" y1="6215" x2="65889" y2="6667"/>
                        <a14:foregroundMark x1="95574" y1="62742" x2="95667" y2="64181"/>
                        <a14:foregroundMark x1="94294" y1="43019" x2="95199" y2="56968"/>
                        <a14:foregroundMark x1="93556" y1="31638" x2="94066" y2="39504"/>
                        <a14:foregroundMark x1="95667" y1="64181" x2="93111" y2="71638"/>
                        <a14:foregroundMark x1="34556" y1="95480" x2="57000" y2="95593"/>
                        <a14:foregroundMark x1="57000" y1="95593" x2="71333" y2="93785"/>
                        <a14:foregroundMark x1="63111" y1="95706" x2="68778" y2="94463"/>
                        <a14:foregroundMark x1="28889" y1="6441" x2="36444" y2="4746"/>
                        <a14:foregroundMark x1="36444" y1="4746" x2="37556" y2="8362"/>
                        <a14:foregroundMark x1="46667" y1="3390" x2="55333" y2="1695"/>
                        <a14:foregroundMark x1="55333" y1="1695" x2="55667" y2="5424"/>
                        <a14:foregroundMark x1="95222" y1="31638" x2="96556" y2="36949"/>
                        <a14:foregroundMark x1="1778" y1="45763" x2="1111" y2="53446"/>
                        <a14:foregroundMark x1="1111" y1="53446" x2="5333" y2="55028"/>
                        <a14:foregroundMark x1="4333" y1="64972" x2="4556" y2="70508"/>
                        <a14:foregroundMark x1="96333" y1="45198" x2="97444" y2="52429"/>
                        <a14:foregroundMark x1="97444" y1="52429" x2="96778" y2="53107"/>
                        <a14:backgroundMark x1="11556" y1="25537" x2="12556" y2="23842"/>
                        <a14:backgroundMark x1="11333" y1="25424" x2="12111" y2="26215"/>
                        <a14:backgroundMark x1="5778" y1="40000" x2="6000" y2="42599"/>
                        <a14:backgroundMark x1="6000" y1="39774" x2="6000" y2="39322"/>
                        <a14:backgroundMark x1="5778" y1="40000" x2="4778" y2="40000"/>
                        <a14:backgroundMark x1="5222" y1="38757" x2="6444" y2="39548"/>
                        <a14:backgroundMark x1="4556" y1="55932" x2="4556" y2="56158"/>
                        <a14:backgroundMark x1="6000" y1="57627" x2="6000" y2="57627"/>
                        <a14:backgroundMark x1="5778" y1="57853" x2="5778" y2="57853"/>
                        <a14:backgroundMark x1="5333" y1="57853" x2="5333" y2="57853"/>
                        <a14:backgroundMark x1="4778" y1="57853" x2="4778" y2="57853"/>
                        <a14:backgroundMark x1="4556" y1="57853" x2="4556" y2="57853"/>
                        <a14:backgroundMark x1="5778" y1="55932" x2="5778" y2="55932"/>
                        <a14:backgroundMark x1="5222" y1="57175" x2="6000" y2="57853"/>
                        <a14:backgroundMark x1="4556" y1="56949" x2="5556" y2="56723"/>
                        <a14:backgroundMark x1="94444" y1="60226" x2="95000" y2="59096"/>
                        <a14:backgroundMark x1="94444" y1="59322" x2="94667" y2="60226"/>
                        <a14:backgroundMark x1="94667" y1="60904" x2="95000" y2="59322"/>
                        <a14:backgroundMark x1="95000" y1="61243" x2="95222" y2="60678"/>
                        <a14:backgroundMark x1="94778" y1="60678" x2="96111" y2="62373"/>
                        <a14:backgroundMark x1="94778" y1="58079" x2="95667" y2="56610"/>
                        <a14:backgroundMark x1="95222" y1="38870" x2="96111" y2="42373"/>
                        <a14:backgroundMark x1="93111" y1="40000" x2="94667" y2="42825"/>
                        <a14:backgroundMark x1="93778" y1="39548" x2="94222" y2="3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47" y="2470279"/>
            <a:ext cx="2088232" cy="20534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B5BC87-B963-5817-79A9-6EB8DD0226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0476" l="8667" r="90000">
                        <a14:foregroundMark x1="36556" y1="9643" x2="50000" y2="8571"/>
                        <a14:foregroundMark x1="50000" y1="8571" x2="59444" y2="10119"/>
                        <a14:foregroundMark x1="38556" y1="90595" x2="56222" y2="89405"/>
                        <a14:foregroundMark x1="10111" y1="40238" x2="8667" y2="48810"/>
                        <a14:foregroundMark x1="8667" y1="48810" x2="11667" y2="57738"/>
                        <a14:foregroundMark x1="11667" y1="57738" x2="12222" y2="58452"/>
                        <a14:foregroundMark x1="89889" y1="42381" x2="89778" y2="55238"/>
                        <a14:foregroundMark x1="89778" y1="55238" x2="88556" y2="5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23" y="4142478"/>
            <a:ext cx="1072284" cy="10007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9107EE-0830-83C5-9856-396AD7C830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3" b="97156" l="10000" r="90000">
                        <a14:foregroundMark x1="39333" y1="91153" x2="49556" y2="97946"/>
                        <a14:foregroundMark x1="49556" y1="97946" x2="57000" y2="97156"/>
                        <a14:foregroundMark x1="57000" y1="97156" x2="57889" y2="96367"/>
                        <a14:backgroundMark x1="49111" y1="16588" x2="52778" y2="1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84">
            <a:off x="4060856" y="4722904"/>
            <a:ext cx="2727448" cy="19183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315F27-F26B-76BD-9BAE-FA57B0BC1E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25" y="4293095"/>
            <a:ext cx="1781680" cy="19227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CC38955-50DA-8224-F85D-F43BD3614E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00" b="90375" l="10000" r="90000">
                        <a14:foregroundMark x1="44889" y1="21125" x2="45556" y2="25125"/>
                        <a14:foregroundMark x1="47333" y1="16500" x2="47111" y2="22750"/>
                        <a14:foregroundMark x1="45778" y1="17875" x2="48222" y2="11250"/>
                        <a14:foregroundMark x1="48222" y1="11250" x2="51556" y2="12000"/>
                        <a14:foregroundMark x1="49778" y1="7500" x2="51667" y2="14625"/>
                        <a14:foregroundMark x1="44444" y1="29250" x2="43556" y2="31375"/>
                        <a14:foregroundMark x1="41778" y1="40875" x2="41444" y2="41750"/>
                        <a14:foregroundMark x1="37333" y1="49625" x2="37222" y2="53125"/>
                        <a14:foregroundMark x1="41222" y1="37375" x2="41444" y2="42750"/>
                        <a14:foregroundMark x1="36667" y1="60375" x2="37556" y2="61875"/>
                        <a14:foregroundMark x1="37222" y1="60625" x2="36000" y2="60875"/>
                        <a14:foregroundMark x1="32556" y1="72500" x2="35111" y2="72750"/>
                        <a14:foregroundMark x1="34889" y1="61125" x2="37333" y2="63000"/>
                        <a14:foregroundMark x1="29778" y1="83875" x2="32778" y2="83250"/>
                        <a14:foregroundMark x1="32556" y1="82375" x2="31222" y2="83000"/>
                        <a14:foregroundMark x1="29000" y1="89875" x2="54889" y2="89500"/>
                        <a14:foregroundMark x1="54889" y1="89500" x2="69333" y2="9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71" y="218240"/>
            <a:ext cx="2380558" cy="21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397FB43B-E988-40EB-7455-814977465F27}"/>
              </a:ext>
            </a:extLst>
          </p:cNvPr>
          <p:cNvSpPr/>
          <p:nvPr/>
        </p:nvSpPr>
        <p:spPr>
          <a:xfrm>
            <a:off x="827584" y="908720"/>
            <a:ext cx="2736304" cy="136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7786B-E3D2-D430-D495-7341F6021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25" y="1246725"/>
            <a:ext cx="4010362" cy="21367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FCAD2D-F53D-D403-5527-C946E7708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91259" l="10000" r="90000">
                        <a14:foregroundMark x1="46548" y1="88636" x2="56071" y2="91259"/>
                        <a14:foregroundMark x1="56071" y1="91259" x2="56667" y2="90559"/>
                        <a14:foregroundMark x1="46190" y1="11713" x2="46190" y2="11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29">
            <a:off x="3782658" y="118736"/>
            <a:ext cx="2736304" cy="18632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7ED65A-1EE8-4D64-3C15-CB6345549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52786"/>
            <a:ext cx="2198052" cy="32563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5CE88B-123C-976C-E7AA-0FB954310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45" y="2897346"/>
            <a:ext cx="1260123" cy="16481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120BF1-A0FA-DACA-B6EF-DFB72F961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77" y="4037063"/>
            <a:ext cx="3322234" cy="24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C3FDAA-CD3C-AC64-4F78-A26410139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6250">
                        <a14:foregroundMark x1="11719" y1="44219" x2="9844" y2="62187"/>
                        <a14:foregroundMark x1="9844" y1="62187" x2="18125" y2="67500"/>
                        <a14:foregroundMark x1="18125" y1="67500" x2="21719" y2="67031"/>
                        <a14:foregroundMark x1="80781" y1="38281" x2="88125" y2="47969"/>
                        <a14:foregroundMark x1="88125" y1="47969" x2="90313" y2="55937"/>
                        <a14:foregroundMark x1="90313" y1="55937" x2="92656" y2="43594"/>
                        <a14:foregroundMark x1="92656" y1="43594" x2="92457" y2="42487"/>
                        <a14:foregroundMark x1="6719" y1="46250" x2="2031" y2="58281"/>
                        <a14:foregroundMark x1="13234" y1="67679" x2="18281" y2="67031"/>
                        <a14:foregroundMark x1="94219" y1="58750" x2="96250" y2="49531"/>
                        <a14:foregroundMark x1="2500" y1="51719" x2="7969" y2="41719"/>
                        <a14:foregroundMark x1="7969" y1="41719" x2="8281" y2="41250"/>
                        <a14:backgroundMark x1="87969" y1="40469" x2="87969" y2="40469"/>
                        <a14:backgroundMark x1="87969" y1="35469" x2="95000" y2="38906"/>
                        <a14:backgroundMark x1="95000" y1="38906" x2="95000" y2="39219"/>
                        <a14:backgroundMark x1="92500" y1="39219" x2="94219" y2="41250"/>
                        <a14:backgroundMark x1="91250" y1="39219" x2="91250" y2="39219"/>
                        <a14:backgroundMark x1="9531" y1="70469" x2="3750" y2="60469"/>
                        <a14:backgroundMark x1="2031" y1="58281" x2="11719" y2="70000"/>
                        <a14:backgroundMark x1="1250" y1="63281" x2="781" y2="55000"/>
                        <a14:backgroundMark x1="4219" y1="66250" x2="6250" y2="66719"/>
                        <a14:backgroundMark x1="2031" y1="63281" x2="3281" y2="65781"/>
                        <a14:backgroundMark x1="6250" y1="64219" x2="4531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77" y="4736029"/>
            <a:ext cx="1869313" cy="18693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5732B7-86A7-D4C8-1A04-022EC6182750}"/>
              </a:ext>
            </a:extLst>
          </p:cNvPr>
          <p:cNvSpPr/>
          <p:nvPr/>
        </p:nvSpPr>
        <p:spPr>
          <a:xfrm>
            <a:off x="323528" y="476672"/>
            <a:ext cx="2592288" cy="2331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44D1F8-A1FC-E7BE-AA3C-98DEBB05B285}"/>
              </a:ext>
            </a:extLst>
          </p:cNvPr>
          <p:cNvSpPr/>
          <p:nvPr/>
        </p:nvSpPr>
        <p:spPr>
          <a:xfrm>
            <a:off x="6156176" y="5298313"/>
            <a:ext cx="2376264" cy="1102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84FB71-7420-D78D-421B-0A9EF2379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3" b="92308" l="10000" r="90000">
                        <a14:foregroundMark x1="38111" y1="11154" x2="53000" y2="7500"/>
                        <a14:foregroundMark x1="53000" y1="7500" x2="58889" y2="9231"/>
                        <a14:foregroundMark x1="37222" y1="93269" x2="55000" y2="92115"/>
                        <a14:foregroundMark x1="55000" y1="92115" x2="58333" y2="92308"/>
                        <a14:foregroundMark x1="36111" y1="6731" x2="61000" y2="4423"/>
                        <a14:foregroundMark x1="61000" y1="4423" x2="63889" y2="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58" y="1761573"/>
            <a:ext cx="5068461" cy="29284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76BC73-2985-40BE-A9D9-5CDC37628C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18980"/>
          <a:stretch/>
        </p:blipFill>
        <p:spPr>
          <a:xfrm>
            <a:off x="5906589" y="66176"/>
            <a:ext cx="2987243" cy="22006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7BE524-BB9E-3C47-9CE6-073F1F7C4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86" y="-27364"/>
            <a:ext cx="2220337" cy="21216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592F936-D97D-67D1-3612-31786FB4A66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601" b="63803" l="3238" r="29138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01" r="67625" b="32797"/>
          <a:stretch/>
        </p:blipFill>
        <p:spPr>
          <a:xfrm>
            <a:off x="1570771" y="4570337"/>
            <a:ext cx="1779851" cy="18693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7DBF6D-ED54-3BC2-CD65-DFF23E88D2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4" y="3137257"/>
            <a:ext cx="2121736" cy="18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0.00602 L 0.02309 0.00602 C -0.03437 0.00208 -0.04271 0.00092 -0.12378 0.00185 C -0.15451 0.00208 -0.18507 0.00463 -0.21562 0.00602 C -0.28125 0.01967 -0.34792 0.02592 -0.4125 0.04699 C -0.43455 0.05417 -0.45729 0.05833 -0.47864 0.06852 C -0.48611 0.07199 -0.4934 0.07685 -0.50121 0.07917 C -0.5118 0.08264 -0.52257 0.0838 -0.53351 0.08565 C -0.5842 0.09467 -0.56684 0.09213 -0.62205 0.09213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46 C -0.00191 -0.02593 -0.00364 -0.05348 -0.00555 -0.07663 C -0.00955 -0.12593 -0.0184 -0.20973 -0.02222 -0.24352 C -0.02743 -0.29121 -0.03611 -0.36042 -0.04149 -0.3963 C -0.04687 -0.43264 -0.05243 -0.46343 -0.05798 -0.497 C -0.05885 -0.50255 -0.05972 -0.51112 -0.06059 -0.51459 C -0.06094 -0.51575 -0.06128 -0.5176 -0.06163 -0.51783 C -0.06649 -0.525 -0.06406 -0.51575 -0.06614 -0.52454 " pathEditMode="relative" rAng="0" ptsTypes="AAAA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024 L -0.01042 0.00047 C 0.01319 0.00116 0.00139 0.00047 -0.01389 0.00209 C -0.01667 0.00255 -0.01945 0.00301 -0.02118 0.00325 C -0.02483 0.00371 -0.02031 0.00417 -0.04115 0.00463 C -0.05017 0.00487 -0.06285 0.0051 -0.07917 0.0051 C -0.1 0.00556 -0.13629 0.00556 -0.15174 0.00602 C -0.1625 0.00602 -0.16979 0.00625 -0.18247 0.00649 C -0.18698 0.00649 -0.19149 0.00649 -0.19427 0.00672 C -0.21511 0.00695 -0.17882 0.00649 -0.20504 0.00695 " pathEditMode="relative" rAng="0" ptsTypes="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64 L -0.00035 -0.00764 C 0.00972 -0.01297 0.02239 -0.02084 0.0335 -0.02269 C 0.04409 -0.02454 0.05486 -0.02408 0.06562 -0.02477 L 0.14791 -0.02269 C 0.17395 -0.01991 0.19965 -0.0132 0.22534 -0.00764 C 0.29496 0.00764 0.31475 0.00903 0.37534 0.03958 C 0.40173 0.05301 0.43541 0.0706 0.45746 0.09768 C 0.46336 0.10509 0.46736 0.11481 0.47204 0.12361 C 0.49027 0.1581 0.48055 0.14004 0.49461 0.17731 C 0.50555 0.20671 0.5085 0.21366 0.52361 0.23981 C 0.52708 0.24583 0.53038 0.25231 0.53489 0.25694 C 0.54878 0.27153 0.55763 0.27361 0.57361 0.28078 C 0.58541 0.27916 0.59739 0.2787 0.60902 0.27639 C 0.61198 0.27569 0.61441 0.27338 0.61718 0.27199 C 0.61927 0.27106 0.62152 0.27083 0.62361 0.26991 C 0.62638 0.26875 0.63177 0.26551 0.63177 0.26551 " pathEditMode="relative" ptsTypes="AAAAAAAAAAAAAAA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5E-6 0.00023 C 0.02344 0.02245 0.04566 0.04745 0.07084 0.06782 C 0.12257 0.11042 0.12882 0.10833 0.16528 0.16157 C 0.18299 0.18773 0.20053 0.21435 0.21563 0.24259 C 0.21823 0.24769 0.22119 0.25232 0.22362 0.25741 C 0.23351 0.27824 0.2283 0.2713 0.23768 0.28866 C 0.24688 0.30602 0.24566 0.30347 0.2566 0.31806 C 0.25834 0.32616 0.2566 0.32361 0.2599 0.32755 " pathEditMode="relative" rAng="0" ptsTypes="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CA328EB-95C8-683B-E9C1-E3B5351C17C8}"/>
              </a:ext>
            </a:extLst>
          </p:cNvPr>
          <p:cNvSpPr/>
          <p:nvPr/>
        </p:nvSpPr>
        <p:spPr>
          <a:xfrm>
            <a:off x="89756" y="571828"/>
            <a:ext cx="8964488" cy="2739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ED66CD4-F2DC-FA70-807D-D1B9B2140968}"/>
              </a:ext>
            </a:extLst>
          </p:cNvPr>
          <p:cNvSpPr/>
          <p:nvPr/>
        </p:nvSpPr>
        <p:spPr>
          <a:xfrm>
            <a:off x="89756" y="3636552"/>
            <a:ext cx="8964488" cy="2739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E3B818F-CEA5-AA29-6381-CE1692872ACC}"/>
              </a:ext>
            </a:extLst>
          </p:cNvPr>
          <p:cNvSpPr/>
          <p:nvPr/>
        </p:nvSpPr>
        <p:spPr>
          <a:xfrm>
            <a:off x="2453691" y="1247893"/>
            <a:ext cx="1584176" cy="15729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8EC3192-FEEA-9780-BD33-8CC78C9D6532}"/>
              </a:ext>
            </a:extLst>
          </p:cNvPr>
          <p:cNvSpPr/>
          <p:nvPr/>
        </p:nvSpPr>
        <p:spPr>
          <a:xfrm>
            <a:off x="4309917" y="1138818"/>
            <a:ext cx="1774129" cy="164490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3B3735-C0EC-AB25-2F5F-7437C53676B7}"/>
              </a:ext>
            </a:extLst>
          </p:cNvPr>
          <p:cNvSpPr/>
          <p:nvPr/>
        </p:nvSpPr>
        <p:spPr>
          <a:xfrm>
            <a:off x="6372322" y="1675625"/>
            <a:ext cx="2376264" cy="1118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FF3E84-4BB1-426F-1AB3-C445E3BA0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1" b="92295" l="10000" r="90000">
                        <a14:foregroundMark x1="36556" y1="11301" x2="53333" y2="4452"/>
                        <a14:foregroundMark x1="53333" y1="4452" x2="61778" y2="9247"/>
                        <a14:foregroundMark x1="61778" y1="9247" x2="63667" y2="21747"/>
                        <a14:foregroundMark x1="52444" y1="13699" x2="61222" y2="16096"/>
                        <a14:foregroundMark x1="40556" y1="4452" x2="49333" y2="4452"/>
                        <a14:foregroundMark x1="37778" y1="93493" x2="47667" y2="95034"/>
                        <a14:foregroundMark x1="47667" y1="95034" x2="57000" y2="92295"/>
                        <a14:foregroundMark x1="57000" y1="92295" x2="60889" y2="8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7" y="4562056"/>
            <a:ext cx="2331939" cy="15131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86553F-7BC3-8823-D6FF-49FE091F0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23" y="3767449"/>
            <a:ext cx="2751746" cy="24776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1AD963-4DEA-666E-5D98-6F15AB38A6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667" y1="10353" x2="38889" y2="11647"/>
                        <a14:foregroundMark x1="38889" y1="11647" x2="41222" y2="13647"/>
                        <a14:foregroundMark x1="28667" y1="36706" x2="32111" y2="38941"/>
                        <a14:foregroundMark x1="40222" y1="36706" x2="62889" y2="33647"/>
                        <a14:foregroundMark x1="47222" y1="35529" x2="44222" y2="42941"/>
                        <a14:foregroundMark x1="44222" y1="42941" x2="43667" y2="56706"/>
                        <a14:foregroundMark x1="43667" y1="56706" x2="47333" y2="65412"/>
                        <a14:foregroundMark x1="47333" y1="65412" x2="48333" y2="75176"/>
                        <a14:foregroundMark x1="48333" y1="75176" x2="44667" y2="41059"/>
                        <a14:foregroundMark x1="44667" y1="41059" x2="46556" y2="39647"/>
                        <a14:foregroundMark x1="25889" y1="36706" x2="33222" y2="35529"/>
                        <a14:foregroundMark x1="33222" y1="35529" x2="33889" y2="35529"/>
                        <a14:foregroundMark x1="47222" y1="41059" x2="45667" y2="51765"/>
                        <a14:foregroundMark x1="45667" y1="51765" x2="45444" y2="52235"/>
                        <a14:foregroundMark x1="66778" y1="44118" x2="71111" y2="54824"/>
                        <a14:foregroundMark x1="71111" y1="54824" x2="72778" y2="71059"/>
                        <a14:foregroundMark x1="72778" y1="71059" x2="69778" y2="78824"/>
                        <a14:foregroundMark x1="69778" y1="78824" x2="73444" y2="66353"/>
                        <a14:foregroundMark x1="73444" y1="66353" x2="69444" y2="46118"/>
                        <a14:foregroundMark x1="69444" y1="46118" x2="72222" y2="38471"/>
                        <a14:foregroundMark x1="72222" y1="38471" x2="66667" y2="33647"/>
                        <a14:foregroundMark x1="66667" y1="33647" x2="67889" y2="34118"/>
                        <a14:foregroundMark x1="64000" y1="11882" x2="72778" y2="11294"/>
                        <a14:foregroundMark x1="72778" y1="11294" x2="75444" y2="19765"/>
                        <a14:foregroundMark x1="75444" y1="19765" x2="70778" y2="25529"/>
                        <a14:foregroundMark x1="70778" y1="25529" x2="57667" y2="29647"/>
                        <a14:foregroundMark x1="57667" y1="29647" x2="56667" y2="30353"/>
                        <a14:foregroundMark x1="66444" y1="10706" x2="72333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68" y="3628296"/>
            <a:ext cx="2814222" cy="26578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1076AB1-34FF-66AD-95F6-C98DD08E4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304" l="10000" r="90000">
                        <a14:foregroundMark x1="37065" y1="89239" x2="53370" y2="91304"/>
                        <a14:foregroundMark x1="53370" y1="91304" x2="59674" y2="9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85" y="4112207"/>
            <a:ext cx="1988840" cy="198884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7C8EBD-BF53-999A-F025-2F808DE543FF}"/>
              </a:ext>
            </a:extLst>
          </p:cNvPr>
          <p:cNvSpPr/>
          <p:nvPr/>
        </p:nvSpPr>
        <p:spPr>
          <a:xfrm>
            <a:off x="452655" y="1247893"/>
            <a:ext cx="1584176" cy="1572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646887-AF09-1C3D-CADA-AB19EC2B3FD3}"/>
              </a:ext>
            </a:extLst>
          </p:cNvPr>
          <p:cNvSpPr/>
          <p:nvPr/>
        </p:nvSpPr>
        <p:spPr>
          <a:xfrm>
            <a:off x="848537" y="2060848"/>
            <a:ext cx="2376264" cy="1102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8E935A63-0525-CD48-E7B7-8A1374520DC2}"/>
              </a:ext>
            </a:extLst>
          </p:cNvPr>
          <p:cNvSpPr/>
          <p:nvPr/>
        </p:nvSpPr>
        <p:spPr>
          <a:xfrm>
            <a:off x="1214038" y="5057956"/>
            <a:ext cx="1645261" cy="140415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D6B3C30-A6DE-6C4B-70AD-E57D5900DD6E}"/>
              </a:ext>
            </a:extLst>
          </p:cNvPr>
          <p:cNvSpPr/>
          <p:nvPr/>
        </p:nvSpPr>
        <p:spPr>
          <a:xfrm>
            <a:off x="974679" y="3521840"/>
            <a:ext cx="2102390" cy="11027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5673160-C27D-4948-1B54-E87E1D0BECF3}"/>
              </a:ext>
            </a:extLst>
          </p:cNvPr>
          <p:cNvSpPr/>
          <p:nvPr/>
        </p:nvSpPr>
        <p:spPr>
          <a:xfrm>
            <a:off x="1370595" y="223276"/>
            <a:ext cx="1332148" cy="14041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61395C-3412-E900-CC2E-8A24B013C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17" y="35587"/>
            <a:ext cx="2271392" cy="22322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BD5E1-321C-E58F-E58C-CD54C0E58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56" y="2267835"/>
            <a:ext cx="1469329" cy="20123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F81ECC-DBFE-07CE-9FCB-19114A72B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596" y1="60444" x2="17899" y2="67758"/>
                        <a14:foregroundMark x1="17899" y1="67758" x2="32323" y2="68202"/>
                        <a14:foregroundMark x1="32323" y1="68202" x2="35192" y2="59152"/>
                        <a14:foregroundMark x1="35192" y1="59152" x2="34766" y2="58406"/>
                        <a14:foregroundMark x1="30469" y1="51790" x2="23192" y2="52889"/>
                        <a14:foregroundMark x1="23192" y1="52889" x2="16727" y2="59717"/>
                        <a14:foregroundMark x1="16727" y1="59717" x2="15798" y2="62141"/>
                        <a14:foregroundMark x1="20525" y1="56970" x2="29737" y2="66465"/>
                        <a14:foregroundMark x1="29737" y1="66465" x2="30586" y2="56768"/>
                        <a14:foregroundMark x1="30586" y1="56768" x2="21172" y2="56000"/>
                        <a14:foregroundMark x1="21172" y1="56000" x2="20768" y2="57859"/>
                        <a14:backgroundMark x1="30626" y1="51838" x2="35394" y2="56768"/>
                        <a14:backgroundMark x1="32566" y1="54424" x2="33859" y2="57414"/>
                        <a14:backgroundMark x1="34101" y1="56768" x2="35394" y2="58061"/>
                        <a14:backgroundMark x1="31071" y1="51192" x2="31273" y2="52485"/>
                        <a14:backgroundMark x1="34101" y1="57414" x2="34949" y2="58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33" y="4006761"/>
            <a:ext cx="2102390" cy="2102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AE995-E1FD-9559-CE56-DBFA0A08C3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23" y="4855685"/>
            <a:ext cx="2592288" cy="16612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06A309-A9B1-8EAF-70E1-76E0999F2F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77" y="2460846"/>
            <a:ext cx="1655523" cy="16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523 L 4.16667E-6 -0.02476 C -0.16059 -0.02754 -0.33768 0.11713 -0.48091 -0.0354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2129 L 0.03993 -0.02129 C -0.0375 0.01991 0.09149 -0.04699 -0.02795 0.0044 C -0.07812 0.02593 -0.11476 0.05602 -0.16337 0.08612 C -0.18889 0.10186 -0.21458 0.1176 -0.2408 0.13125 C -0.26996 0.1463 -0.30069 0.15579 -0.32951 0.17223 C -0.37135 0.19584 -0.41146 0.22454 -0.45208 0.25163 C -0.46302 0.25903 -0.47309 0.26875 -0.48437 0.27524 C -0.4967 0.28241 -0.50885 0.29028 -0.52153 0.29676 C -0.55156 0.3125 -0.5526 0.31204 -0.57795 0.32038 L -0.62153 0.35278 C -0.63663 0.36389 -0.63212 0.35834 -0.6375 0.36575 " pathEditMode="relative" ptsTypes="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-4.07407E-6 C -0.0375 0.00278 -0.07674 -0.00162 -0.11233 0.0088 C -0.26997 0.05417 -0.07136 -0.00231 -0.22448 0.03866 C -0.25486 0.04676 -0.28403 0.05834 -0.31511 0.06389 C -0.34983 0.07014 -0.36962 0.07477 -0.40365 0.07732 C -0.42535 0.07917 -0.43698 0.07894 -0.45556 0.07894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3.61111E-6 0.00023 C -0.02049 -0.00301 -0.04115 -0.00394 -0.06129 -0.00857 C -0.07223 -0.01065 -0.08247 -0.01621 -0.09289 -0.02061 C -0.12726 -0.03588 -0.16129 -0.05255 -0.19549 -0.06806 C -0.21077 -0.07524 -0.22709 -0.07963 -0.24184 -0.08866 C -0.24948 -0.09352 -0.25695 -0.09908 -0.26493 -0.10301 C -0.27344 -0.10718 -0.28282 -0.1088 -0.2915 -0.1132 C -0.34462 -0.14075 -0.35799 -0.14769 -0.4007 -0.18311 C -0.42795 -0.20602 -0.45677 -0.22662 -0.4816 -0.25325 L -0.52813 -0.30255 C -0.53351 -0.30834 -0.55608 -0.33264 -0.56441 -0.33959 L -0.58438 -0.35602 L -0.6007 -0.38658 " pathEditMode="relative" rAng="0" ptsTypes="AAAAAA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5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C02CBF5-3F6D-A997-42D3-F17E45082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98112"/>
              </p:ext>
            </p:extLst>
          </p:nvPr>
        </p:nvGraphicFramePr>
        <p:xfrm>
          <a:off x="1139788" y="404664"/>
          <a:ext cx="6864423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141">
                  <a:extLst>
                    <a:ext uri="{9D8B030D-6E8A-4147-A177-3AD203B41FA5}">
                      <a16:colId xmlns:a16="http://schemas.microsoft.com/office/drawing/2014/main" val="583302587"/>
                    </a:ext>
                  </a:extLst>
                </a:gridCol>
                <a:gridCol w="2288141">
                  <a:extLst>
                    <a:ext uri="{9D8B030D-6E8A-4147-A177-3AD203B41FA5}">
                      <a16:colId xmlns:a16="http://schemas.microsoft.com/office/drawing/2014/main" val="2287037231"/>
                    </a:ext>
                  </a:extLst>
                </a:gridCol>
                <a:gridCol w="2288141">
                  <a:extLst>
                    <a:ext uri="{9D8B030D-6E8A-4147-A177-3AD203B41FA5}">
                      <a16:colId xmlns:a16="http://schemas.microsoft.com/office/drawing/2014/main" val="966936917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17866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2286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88370"/>
                  </a:ext>
                </a:extLst>
              </a:tr>
            </a:tbl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90988AB7-09A1-F7E4-CAA5-47755E754D59}"/>
              </a:ext>
            </a:extLst>
          </p:cNvPr>
          <p:cNvSpPr/>
          <p:nvPr/>
        </p:nvSpPr>
        <p:spPr>
          <a:xfrm>
            <a:off x="6201464" y="777222"/>
            <a:ext cx="1368152" cy="12848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309B3A-9496-00B1-98D7-E7EE1C9FD677}"/>
              </a:ext>
            </a:extLst>
          </p:cNvPr>
          <p:cNvSpPr/>
          <p:nvPr/>
        </p:nvSpPr>
        <p:spPr>
          <a:xfrm>
            <a:off x="1259632" y="908720"/>
            <a:ext cx="2040396" cy="1021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4EB53A52-459C-C408-45BF-DFE3ED3C6FA1}"/>
              </a:ext>
            </a:extLst>
          </p:cNvPr>
          <p:cNvSpPr/>
          <p:nvPr/>
        </p:nvSpPr>
        <p:spPr>
          <a:xfrm>
            <a:off x="1506820" y="2700980"/>
            <a:ext cx="1546019" cy="145603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DDF714A1-6942-6F44-AE57-15BB4CF0EE08}"/>
              </a:ext>
            </a:extLst>
          </p:cNvPr>
          <p:cNvSpPr/>
          <p:nvPr/>
        </p:nvSpPr>
        <p:spPr>
          <a:xfrm>
            <a:off x="3798989" y="691638"/>
            <a:ext cx="1546019" cy="145603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C2E2F5-37E5-4137-CDE6-F4C400685223}"/>
              </a:ext>
            </a:extLst>
          </p:cNvPr>
          <p:cNvSpPr/>
          <p:nvPr/>
        </p:nvSpPr>
        <p:spPr>
          <a:xfrm>
            <a:off x="5796136" y="2918062"/>
            <a:ext cx="2040396" cy="1021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71A666-3B6A-5A85-915A-339DC681FBE1}"/>
              </a:ext>
            </a:extLst>
          </p:cNvPr>
          <p:cNvSpPr/>
          <p:nvPr/>
        </p:nvSpPr>
        <p:spPr>
          <a:xfrm>
            <a:off x="3551800" y="5048621"/>
            <a:ext cx="2040396" cy="1021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217D5BD-54B1-1A6B-C0BB-CFCB98EC2423}"/>
              </a:ext>
            </a:extLst>
          </p:cNvPr>
          <p:cNvSpPr/>
          <p:nvPr/>
        </p:nvSpPr>
        <p:spPr>
          <a:xfrm>
            <a:off x="1538896" y="4785628"/>
            <a:ext cx="1368152" cy="12848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D886F2E-5B90-A409-69DC-309F37D78311}"/>
              </a:ext>
            </a:extLst>
          </p:cNvPr>
          <p:cNvSpPr/>
          <p:nvPr/>
        </p:nvSpPr>
        <p:spPr>
          <a:xfrm>
            <a:off x="6201464" y="777221"/>
            <a:ext cx="1368152" cy="12848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83FCB9F7-BD31-9F49-BCD9-268BB93A14EC}"/>
              </a:ext>
            </a:extLst>
          </p:cNvPr>
          <p:cNvSpPr/>
          <p:nvPr/>
        </p:nvSpPr>
        <p:spPr>
          <a:xfrm>
            <a:off x="1506820" y="2700980"/>
            <a:ext cx="1546019" cy="145603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579 L 0.00347 0.00579 L -0.01927 0.00162 C -0.02344 0.00093 -0.02778 -0.00069 -0.03212 -0.00046 C -0.04028 -4.44444E-6 -0.04826 0.00232 -0.05625 0.00371 C -0.06371 0.00741 -0.07118 0.01135 -0.07882 0.01459 C -0.10364 0.02477 -0.12882 0.02709 -0.14982 0.05325 C -0.16111 0.06713 -0.20104 0.11389 -0.2158 0.13912 C -0.22552 0.15556 -0.22726 0.1676 -0.23368 0.18658 C -0.23923 0.20301 -0.2408 0.20533 -0.24809 0.22084 C -0.24948 0.23102 -0.25 0.23912 -0.25295 0.24885 C -0.25469 0.25487 -0.25729 0.26042 -0.25937 0.26598 C -0.26198 0.28311 -0.26111 0.27315 -0.26111 0.2963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162 L 4.44444E-6 0.00185 C 0.00833 -0.00231 0.01649 -0.00833 0.02534 -0.01111 C 0.03697 -0.01435 0.07257 -0.01644 0.08472 -0.0169 L 0.16145 -0.00046 C 0.20572 0.01042 0.22795 0.01435 0.26701 0.03935 C 0.27882 0.04699 0.31857 0.08773 0.32482 0.09398 C 0.33576 0.10556 0.3467 0.11713 0.35677 0.12986 C 0.3618 0.13611 0.36458 0.14468 0.36961 0.15093 C 0.3802 0.16366 0.39305 0.17315 0.40347 0.18634 L 0.43507 0.2287 C 0.45434 0.2537 0.44913 0.24907 0.47361 0.2706 C 0.47691 0.27338 0.47951 0.27824 0.48316 0.27917 L 0.496 0.28125 L 0.50277 0.28356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45A8D-369D-C79B-EFF9-82D064CD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32656"/>
            <a:ext cx="4510571" cy="45105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5055F7-7C1B-81AB-E9C9-2C0E5386C5BA}"/>
              </a:ext>
            </a:extLst>
          </p:cNvPr>
          <p:cNvSpPr txBox="1"/>
          <p:nvPr/>
        </p:nvSpPr>
        <p:spPr>
          <a:xfrm>
            <a:off x="5004048" y="5301208"/>
            <a:ext cx="3312368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93C081-D610-DD4F-D427-088398AED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7" y="2780928"/>
            <a:ext cx="2415010" cy="37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102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Cтуденты КПК №3</dc:creator>
  <cp:lastModifiedBy>петров петр</cp:lastModifiedBy>
  <cp:revision>76</cp:revision>
  <dcterms:created xsi:type="dcterms:W3CDTF">2016-12-05T07:56:02Z</dcterms:created>
  <dcterms:modified xsi:type="dcterms:W3CDTF">2023-01-31T19:14:03Z</dcterms:modified>
</cp:coreProperties>
</file>