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78" r:id="rId7"/>
    <p:sldId id="266" r:id="rId8"/>
    <p:sldId id="267" r:id="rId9"/>
    <p:sldId id="258" r:id="rId10"/>
    <p:sldId id="259" r:id="rId11"/>
    <p:sldId id="268" r:id="rId12"/>
    <p:sldId id="269" r:id="rId13"/>
    <p:sldId id="281" r:id="rId14"/>
    <p:sldId id="282" r:id="rId15"/>
    <p:sldId id="279" r:id="rId16"/>
    <p:sldId id="270" r:id="rId17"/>
    <p:sldId id="274" r:id="rId18"/>
    <p:sldId id="276" r:id="rId19"/>
    <p:sldId id="277" r:id="rId20"/>
    <p:sldId id="260" r:id="rId21"/>
    <p:sldId id="261" r:id="rId22"/>
    <p:sldId id="273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AABD-7A39-45B3-B3FF-219AF508075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C780-B2E3-46CB-8448-D3399F289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AABD-7A39-45B3-B3FF-219AF508075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C780-B2E3-46CB-8448-D3399F289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AABD-7A39-45B3-B3FF-219AF508075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C780-B2E3-46CB-8448-D3399F289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AABD-7A39-45B3-B3FF-219AF508075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C780-B2E3-46CB-8448-D3399F289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AABD-7A39-45B3-B3FF-219AF508075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C780-B2E3-46CB-8448-D3399F289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AABD-7A39-45B3-B3FF-219AF508075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C780-B2E3-46CB-8448-D3399F289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AABD-7A39-45B3-B3FF-219AF508075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C780-B2E3-46CB-8448-D3399F289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AABD-7A39-45B3-B3FF-219AF508075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C780-B2E3-46CB-8448-D3399F289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AABD-7A39-45B3-B3FF-219AF508075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C780-B2E3-46CB-8448-D3399F289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AABD-7A39-45B3-B3FF-219AF508075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C780-B2E3-46CB-8448-D3399F289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AABD-7A39-45B3-B3FF-219AF508075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C780-B2E3-46CB-8448-D3399F289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AABD-7A39-45B3-B3FF-219AF508075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C780-B2E3-46CB-8448-D3399F289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4.infourok.ru/uploads/ex/10d5/000ae644-884314be/hello_html_1b6ce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748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Новосибирской области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«Колокольчик» р. п. Линёво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876930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"Юные экологи"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(вторая младшая группа)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220072" y="4286283"/>
            <a:ext cx="3923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Цитцер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Е.Г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«Пикник на природе»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AppData\Local\Microsoft\Windows\INetCache\Content.Word\IMG_20220314_09374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3456384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INetCache\Content.Word\IMG_20220314_0938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84784"/>
            <a:ext cx="34876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INetCache\Content.Word\IMG_20220314_093854.jpg"/>
          <p:cNvPicPr/>
          <p:nvPr/>
        </p:nvPicPr>
        <p:blipFill>
          <a:blip r:embed="rId5" cstate="print"/>
          <a:srcRect t="19522" r="30214"/>
          <a:stretch>
            <a:fillRect/>
          </a:stretch>
        </p:blipFill>
        <p:spPr bwMode="auto">
          <a:xfrm rot="5400000">
            <a:off x="3031702" y="4249218"/>
            <a:ext cx="2586178" cy="22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476672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IMG-20220323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5063208" cy="3797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476673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деятельность: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IMG-20220323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3551040" cy="2663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67744" y="177281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Наблюдение за снегом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IMG-20220323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492896"/>
            <a:ext cx="2845836" cy="3794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858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«Проращивание 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Волшебных семян»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IMG-20220323-WA00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80861"/>
            <a:ext cx="3034432" cy="4045910"/>
          </a:xfrm>
          <a:prstGeom prst="rect">
            <a:avLst/>
          </a:prstGeom>
          <a:noFill/>
        </p:spPr>
      </p:pic>
      <p:pic>
        <p:nvPicPr>
          <p:cNvPr id="4098" name="Picture 2" descr="C:\Users\User\Desktop\IMG-20220323-WA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0648"/>
            <a:ext cx="2591272" cy="3455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«Воздух— лучший  природный друг»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User\Desktop\IMG-20220325-WA0017.jpg"/>
          <p:cNvPicPr>
            <a:picLocks noChangeAspect="1" noChangeArrowheads="1"/>
          </p:cNvPicPr>
          <p:nvPr/>
        </p:nvPicPr>
        <p:blipFill>
          <a:blip r:embed="rId4" cstate="print"/>
          <a:srcRect t="10211" b="23811"/>
          <a:stretch>
            <a:fillRect/>
          </a:stretch>
        </p:blipFill>
        <p:spPr bwMode="auto">
          <a:xfrm>
            <a:off x="3131840" y="4077072"/>
            <a:ext cx="2915308" cy="2564629"/>
          </a:xfrm>
          <a:prstGeom prst="rect">
            <a:avLst/>
          </a:prstGeom>
          <a:noFill/>
        </p:spPr>
      </p:pic>
      <p:pic>
        <p:nvPicPr>
          <p:cNvPr id="8" name="Picture 2" descr="C:\Users\User\Desktop\IMG-20220325-WA0021.jpg"/>
          <p:cNvPicPr>
            <a:picLocks noChangeAspect="1" noChangeArrowheads="1"/>
          </p:cNvPicPr>
          <p:nvPr/>
        </p:nvPicPr>
        <p:blipFill>
          <a:blip r:embed="rId5" cstate="print"/>
          <a:srcRect t="15910"/>
          <a:stretch>
            <a:fillRect/>
          </a:stretch>
        </p:blipFill>
        <p:spPr bwMode="auto">
          <a:xfrm>
            <a:off x="5796136" y="980728"/>
            <a:ext cx="2752232" cy="3085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User\Desktop\IMG-20220325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3455876" cy="4607835"/>
          </a:xfrm>
          <a:prstGeom prst="rect">
            <a:avLst/>
          </a:prstGeom>
          <a:noFill/>
        </p:spPr>
      </p:pic>
      <p:pic>
        <p:nvPicPr>
          <p:cNvPr id="8" name="Picture 2" descr="C:\Users\User\Desktop\IMG-20220325-WA00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8388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деятельность: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988101" y="4132578"/>
            <a:ext cx="1827201" cy="243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IMG-20220325-WA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72816"/>
            <a:ext cx="3291322" cy="4388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Посадка елочек на участке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0124" y="2060236"/>
            <a:ext cx="4027554" cy="302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283079" y="1493785"/>
            <a:ext cx="297033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746400" cy="36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12976"/>
            <a:ext cx="4415136" cy="33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5129" t="24387" r="25772" b="2453"/>
          <a:stretch>
            <a:fillRect/>
          </a:stretch>
        </p:blipFill>
        <p:spPr bwMode="auto">
          <a:xfrm>
            <a:off x="3491880" y="1340768"/>
            <a:ext cx="2555776" cy="177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27584" y="692697"/>
            <a:ext cx="806489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Экологическое воспитание детей дошкольного возраста предполагает, во-первых, формирование осознанно-правильного отношения к природным явлениям и объектам; во-вторых, ознакомление детей с природой, в основе которого должен лежать экологический подход, т. е. опора на основополагающие идеи и понятия экологии.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Настоящей работой мы хотели обратить внимание на такую проблему как развитие потребности у детей к познанию природы, растительного мира, повышения экологической грамотности детского населения, которая существует в любом  городе. Проведение собственных исследований, наблюдений позволят обобщать, анализировать и способствовать экологически грамотному, безопасному для природы и собственного здоровья поведению. Практическая деятельность по созданию огорода в группе позволит детям под руководством воспитателя  изучать посадку, рост овощей, цветов  не только по книгам, но и по собственным наблюдением. Достаточно просто вместе с детьми наблюдать, анализировать, стараться внести свой вклад в сохранение природы, и рано или поздно эти незамысловатые приемы принесут свои плоды.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Увлекательные наблюдения на прогулках, первые самостоятельные опыты, развивающие занятия помогут детям дошкольного возраста в доступной форме понять и осмыслить элементарные связи живой и неживой природы.</a:t>
            </a:r>
          </a:p>
          <a:p>
            <a:pPr algn="just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Экологическая акция 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«Накорми птиц зимой»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дети сада\IMG_20211213_1300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ети сада\IMG_20211210_1803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9926" y="2438278"/>
            <a:ext cx="4747634" cy="3560726"/>
          </a:xfrm>
          <a:prstGeom prst="rect">
            <a:avLst/>
          </a:prstGeom>
          <a:noFill/>
        </p:spPr>
      </p:pic>
      <p:pic>
        <p:nvPicPr>
          <p:cNvPr id="1027" name="Picture 3" descr="C:\Users\User\Desktop\дети сада\IMG_20211209_170504.jpg"/>
          <p:cNvPicPr>
            <a:picLocks noChangeAspect="1" noChangeArrowheads="1"/>
          </p:cNvPicPr>
          <p:nvPr/>
        </p:nvPicPr>
        <p:blipFill>
          <a:blip r:embed="rId4" cstate="print"/>
          <a:srcRect t="36415" b="8136"/>
          <a:stretch>
            <a:fillRect/>
          </a:stretch>
        </p:blipFill>
        <p:spPr bwMode="auto">
          <a:xfrm>
            <a:off x="3995936" y="2348880"/>
            <a:ext cx="4436055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AppData\Local\Microsoft\Windows\INetCache\Content.Word\IMG_20211204_13085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3523" y="1344749"/>
            <a:ext cx="4106640" cy="337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INetCache\Content.Word\IMG-20211204-WA0028.jpg"/>
          <p:cNvPicPr/>
          <p:nvPr/>
        </p:nvPicPr>
        <p:blipFill>
          <a:blip r:embed="rId4" cstate="print"/>
          <a:srcRect b="26928"/>
          <a:stretch>
            <a:fillRect/>
          </a:stretch>
        </p:blipFill>
        <p:spPr bwMode="auto">
          <a:xfrm>
            <a:off x="4932040" y="908720"/>
            <a:ext cx="33123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theslide.ru/img/tmb/7/621298/c8899ffda7e7b47a851866f2044a6c76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11663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Расширение и закрепление представлений о свойствах  воздуха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052736"/>
            <a:ext cx="73448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Образовательные: обобщить и уточнить знания детей о воздухе и воде, их свойствах: невидимые, прозрачные, бесцветные. Сформировать понятие о ветре: что ветер - это движение воздуха. Расширять представления о воде и воздухе.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Развивающие: побуждать детей к проведению опытно познавательной деятельности посредством экспериментирования. Развивать умение выявлять причинно-следственные связи и делать выводы. Развивать любознательность, внимание.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Воспитательные: воспитывать интерес к окружающему, экспериментальной деятельности, музыке.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106649"/>
            <a:ext cx="5623793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Ход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Подготовительный этап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(разработка проекта)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изучение методической литературы;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-составление перспективного плана;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-подбор художественной литературы для детей, дидактических игр, наглядных пособий;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-составление плана работы с родителями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AutoShape 19" descr="https://v-2020.org/wp-content/uploads/_pu/3/15043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3" name="AutoShape 21" descr="https://v-2020.org/wp-content/uploads/_pu/3/15043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75" name="Picture 23" descr="Девушка думает (20 фото) 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068960"/>
            <a:ext cx="3527884" cy="2351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75656" y="44624"/>
            <a:ext cx="76683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Основной этап (непосредственное осуществление проектной деятельности)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11560" y="1579433"/>
            <a:ext cx="853244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Коммуникативная деятельность: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Познавательные беседы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Многообразие и разнообразие осенних листьев», «Беседа с деревьями», «Природа готовится к зиме», «В гости к лесным зверюшкам », «Что нас окружает?», «Как помочь птицам зимой?», «Весна пришла!», «Встреча с растениями», «Чистый воздух – залог здоровья», «Роль воды для всего живого».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6118987" cy="4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67744" y="54868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188640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8192" y="836712"/>
            <a:ext cx="8100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43841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«Семена", «Вершки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корешки",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«Чудесный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мешочек",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«Назови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меня",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«Времена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года",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где живет",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чем питается",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дружит с деревом",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«Четвертый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лишний" и др. Настольно-печатные игры: «Времена года», «Погодные явления», «Лото: животные», «Лото: овощи, фрукты»;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разрезные картинки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Цветы», «Ягоды», «Птицы», «Деревья», «Животные», «Насекомые». Сюжетно ролевые игры: "Ветеринарная клиника», «Пикник на природе». Игры - занятия: "Путешествие в мир природы", "Природа и человек".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260648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AppData\Local\Microsoft\Windows\INetCache\Content.Word\IMG-20220315-WA00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978324" cy="26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loud.prezentacii.org/18/09/7585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 ролевые игры: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"Ветеринарная клиника»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AppData\Local\Microsoft\Windows\INetCache\Content.Word\IMG-20220315-WA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2826196" cy="352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578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Сюжетно ролевые игры:</vt:lpstr>
      <vt:lpstr>«Пикник на природе»</vt:lpstr>
      <vt:lpstr>Презентация PowerPoint</vt:lpstr>
      <vt:lpstr>Презентация PowerPoint</vt:lpstr>
      <vt:lpstr>«Проращивание  Волшебных семян» </vt:lpstr>
      <vt:lpstr>«Воздух— лучший  природный друг»</vt:lpstr>
      <vt:lpstr>Презентация PowerPoint</vt:lpstr>
      <vt:lpstr>Презентация PowerPoint</vt:lpstr>
      <vt:lpstr>     Посадка елочек на участке</vt:lpstr>
      <vt:lpstr>Презентация PowerPoint</vt:lpstr>
      <vt:lpstr>Презентация PowerPoint</vt:lpstr>
      <vt:lpstr>Экологическая акция  «Накорми птиц зимой»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Admin-PC</cp:lastModifiedBy>
  <cp:revision>14</cp:revision>
  <dcterms:created xsi:type="dcterms:W3CDTF">2022-03-12T14:34:17Z</dcterms:created>
  <dcterms:modified xsi:type="dcterms:W3CDTF">2023-03-27T12:15:21Z</dcterms:modified>
</cp:coreProperties>
</file>