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58" r:id="rId4"/>
    <p:sldId id="259" r:id="rId5"/>
    <p:sldId id="274" r:id="rId6"/>
    <p:sldId id="262" r:id="rId7"/>
    <p:sldId id="275" r:id="rId8"/>
    <p:sldId id="276" r:id="rId9"/>
    <p:sldId id="277" r:id="rId10"/>
    <p:sldId id="264" r:id="rId11"/>
    <p:sldId id="282" r:id="rId12"/>
    <p:sldId id="278" r:id="rId13"/>
    <p:sldId id="279" r:id="rId14"/>
    <p:sldId id="280" r:id="rId15"/>
    <p:sldId id="281" r:id="rId16"/>
    <p:sldId id="283" r:id="rId17"/>
    <p:sldId id="267" r:id="rId18"/>
    <p:sldId id="263" r:id="rId19"/>
    <p:sldId id="261" r:id="rId20"/>
    <p:sldId id="284" r:id="rId21"/>
    <p:sldId id="285" r:id="rId22"/>
    <p:sldId id="286" r:id="rId23"/>
    <p:sldId id="287" r:id="rId24"/>
    <p:sldId id="288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69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ДC №33\44751630.jpg"/>
          <p:cNvPicPr>
            <a:picLocks noChangeAspect="1" noChangeArrowheads="1"/>
          </p:cNvPicPr>
          <p:nvPr/>
        </p:nvPicPr>
        <p:blipFill>
          <a:blip r:embed="rId2" cstate="print"/>
          <a:srcRect b="5482"/>
          <a:stretch>
            <a:fillRect/>
          </a:stretch>
        </p:blipFill>
        <p:spPr bwMode="auto">
          <a:xfrm>
            <a:off x="0" y="0"/>
            <a:ext cx="923305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90600" y="2590800"/>
            <a:ext cx="67818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+mn-lt"/>
              </a:rPr>
              <a:t>День защитника Отечества</a:t>
            </a:r>
            <a:br>
              <a:rPr lang="ru-RU" sz="6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23 февраля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Танкисты</a:t>
            </a:r>
            <a:br>
              <a:rPr lang="ru-RU" sz="4800" b="1" dirty="0" smtClean="0">
                <a:solidFill>
                  <a:schemeClr val="tx1"/>
                </a:solidFill>
                <a:latin typeface="+mn-lt"/>
              </a:rPr>
            </a:b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http://1kortiki.ru/wp-content/uploads/2013/08/den-tankist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65200"/>
            <a:ext cx="8382000" cy="558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dumskaya.net/pics/b2/picturepicture_5656424060110_86103.jpg"/>
          <p:cNvPicPr>
            <a:picLocks noChangeAspect="1" noChangeArrowheads="1"/>
          </p:cNvPicPr>
          <p:nvPr/>
        </p:nvPicPr>
        <p:blipFill>
          <a:blip r:embed="rId2" cstate="print"/>
          <a:srcRect r="6068" b="2439"/>
          <a:stretch>
            <a:fillRect/>
          </a:stretch>
        </p:blipFill>
        <p:spPr bwMode="auto">
          <a:xfrm>
            <a:off x="4191000" y="3200400"/>
            <a:ext cx="4572000" cy="3153103"/>
          </a:xfrm>
          <a:prstGeom prst="rect">
            <a:avLst/>
          </a:prstGeom>
          <a:noFill/>
        </p:spPr>
      </p:pic>
      <p:pic>
        <p:nvPicPr>
          <p:cNvPr id="38914" name="Picture 2" descr="http://iglaza.com/wp-content/uploads/2015/02/4755_post111091116769.jpg.pagespeed.ce.M3b78TZDQb.jpg"/>
          <p:cNvPicPr>
            <a:picLocks noChangeAspect="1" noChangeArrowheads="1"/>
          </p:cNvPicPr>
          <p:nvPr/>
        </p:nvPicPr>
        <p:blipFill>
          <a:blip r:embed="rId3" cstate="print"/>
          <a:srcRect t="24295" r="-163"/>
          <a:stretch>
            <a:fillRect/>
          </a:stretch>
        </p:blipFill>
        <p:spPr bwMode="auto">
          <a:xfrm>
            <a:off x="228600" y="228600"/>
            <a:ext cx="5917834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dn4.img.ria.ru/images/45179/37/451793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76" y="1371600"/>
            <a:ext cx="7933763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540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Солдат поднимает штангу</a:t>
            </a:r>
            <a:endParaRPr lang="ru-RU" sz="3200" b="1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Подтягиваются на турнике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rvsn.ruzhany.info/27_ra_2/21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871381" cy="47720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Учатся стрелять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6866" name="Picture 2" descr="https://tengrinews.kz/userdata/fbd800f275fbc8358e69e5e5eaff22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926" y="1371600"/>
            <a:ext cx="7183268" cy="4856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Бегают по бревну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://static.oper.ru/data/site/july_2010_45_gp_vdv_dsc_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93" y="1371600"/>
            <a:ext cx="7639264" cy="50880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ексей\Desktop\1219930838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.nextmedia.com.au/News/submarin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572000"/>
            <a:ext cx="3276600" cy="1983206"/>
          </a:xfrm>
          <a:prstGeom prst="rect">
            <a:avLst/>
          </a:prstGeom>
          <a:noFill/>
        </p:spPr>
      </p:pic>
      <p:pic>
        <p:nvPicPr>
          <p:cNvPr id="7" name="Picture 2" descr="C:\Users\1\Desktop\занятие\fcb6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094329" cy="2743200"/>
          </a:xfrm>
          <a:prstGeom prst="rect">
            <a:avLst/>
          </a:prstGeom>
          <a:noFill/>
        </p:spPr>
      </p:pic>
      <p:pic>
        <p:nvPicPr>
          <p:cNvPr id="8" name="Picture 6" descr="http://boombob.ru/img/picture/Jun/20/39d2d545a218925d7daa8f954e0c92ea/8.jpg"/>
          <p:cNvPicPr>
            <a:picLocks noChangeAspect="1" noChangeArrowheads="1"/>
          </p:cNvPicPr>
          <p:nvPr/>
        </p:nvPicPr>
        <p:blipFill>
          <a:blip r:embed="rId5" cstate="print"/>
          <a:srcRect l="4327" t="15385" r="3365" b="19231"/>
          <a:stretch>
            <a:fillRect/>
          </a:stretch>
        </p:blipFill>
        <p:spPr bwMode="auto">
          <a:xfrm>
            <a:off x="228600" y="152400"/>
            <a:ext cx="4267200" cy="2266950"/>
          </a:xfrm>
          <a:prstGeom prst="rect">
            <a:avLst/>
          </a:prstGeom>
          <a:noFill/>
        </p:spPr>
      </p:pic>
      <p:pic>
        <p:nvPicPr>
          <p:cNvPr id="5" name="Picture 2" descr="C:\Users\1\Desktop\занятие\tihookeansky-flot.jpg"/>
          <p:cNvPicPr>
            <a:picLocks noChangeAspect="1" noChangeArrowheads="1"/>
          </p:cNvPicPr>
          <p:nvPr/>
        </p:nvPicPr>
        <p:blipFill>
          <a:blip r:embed="rId6" cstate="print"/>
          <a:srcRect l="16393" r="4918" b="6524"/>
          <a:stretch>
            <a:fillRect/>
          </a:stretch>
        </p:blipFill>
        <p:spPr bwMode="auto">
          <a:xfrm>
            <a:off x="304800" y="2514600"/>
            <a:ext cx="3505200" cy="27019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02213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332656"/>
            <a:ext cx="62103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Военный Корабль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ей\Desktop\61899171_127990737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90800" y="4572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Подводная лодка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алексей\Desktop\Tank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hu.ru/img/gallery/2010_04_23-repeticiya_parada/IMG_3656-t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06406" cy="48709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Пограничники</a:t>
            </a:r>
            <a:endParaRPr lang="ru-RU" sz="36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vladtime.ru/uploads/posts/2016-02/145631772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g1.goodfon.ru/original/1920x1080/7/7b/brauning-m1919-brau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esktop\air-missile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jak_13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dn.fishki.net/upload/post/201408/24/1297201/09784b2e06ff20650c952e0054e5de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mic.ru/images/old/112624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08570" cy="3657600"/>
          </a:xfrm>
          <a:prstGeom prst="rect">
            <a:avLst/>
          </a:prstGeom>
          <a:noFill/>
        </p:spPr>
      </p:pic>
      <p:pic>
        <p:nvPicPr>
          <p:cNvPr id="25606" name="Picture 6" descr="http://www.vestnikp.ru/files/img/full_2009_05_28_WWW_541.jpg"/>
          <p:cNvPicPr>
            <a:picLocks noChangeAspect="1" noChangeArrowheads="1"/>
          </p:cNvPicPr>
          <p:nvPr/>
        </p:nvPicPr>
        <p:blipFill>
          <a:blip r:embed="rId3" cstate="print"/>
          <a:srcRect l="12064" r="3489" b="5993"/>
          <a:stretch>
            <a:fillRect/>
          </a:stretch>
        </p:blipFill>
        <p:spPr bwMode="auto">
          <a:xfrm>
            <a:off x="6324600" y="0"/>
            <a:ext cx="2667000" cy="3810000"/>
          </a:xfrm>
          <a:prstGeom prst="rect">
            <a:avLst/>
          </a:prstGeom>
          <a:noFill/>
        </p:spPr>
      </p:pic>
      <p:pic>
        <p:nvPicPr>
          <p:cNvPr id="25604" name="Picture 4" descr="http://www.stihi.ru/pics/2016/11/28/10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"/>
            <a:ext cx="2630214" cy="3733800"/>
          </a:xfrm>
          <a:prstGeom prst="rect">
            <a:avLst/>
          </a:prstGeom>
          <a:noFill/>
        </p:spPr>
      </p:pic>
      <p:pic>
        <p:nvPicPr>
          <p:cNvPr id="25608" name="Picture 8" descr="http://www.info71.ru/images/statii/546.jpg"/>
          <p:cNvPicPr>
            <a:picLocks noChangeAspect="1" noChangeArrowheads="1"/>
          </p:cNvPicPr>
          <p:nvPr/>
        </p:nvPicPr>
        <p:blipFill>
          <a:blip r:embed="rId5" cstate="print"/>
          <a:srcRect l="9143" t="10278" r="16571" b="642"/>
          <a:stretch>
            <a:fillRect/>
          </a:stretch>
        </p:blipFill>
        <p:spPr bwMode="auto">
          <a:xfrm>
            <a:off x="2743200" y="3505200"/>
            <a:ext cx="3886200" cy="31089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44958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Игра «Четвертый лишний»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playground.ru/i/21/83/91/00/pix/image.jpg"/>
          <p:cNvPicPr>
            <a:picLocks noChangeAspect="1" noChangeArrowheads="1"/>
          </p:cNvPicPr>
          <p:nvPr/>
        </p:nvPicPr>
        <p:blipFill>
          <a:blip r:embed="rId2" cstate="print"/>
          <a:srcRect l="12800" t="14371" r="12000" b="20958"/>
          <a:stretch>
            <a:fillRect/>
          </a:stretch>
        </p:blipFill>
        <p:spPr bwMode="auto">
          <a:xfrm>
            <a:off x="228600" y="228600"/>
            <a:ext cx="4377266" cy="2514600"/>
          </a:xfrm>
          <a:prstGeom prst="rect">
            <a:avLst/>
          </a:prstGeom>
          <a:noFill/>
        </p:spPr>
      </p:pic>
      <p:pic>
        <p:nvPicPr>
          <p:cNvPr id="26628" name="Picture 4" descr="http://clipartmania.ru/uploads/gallery/main/430/gun-8.png"/>
          <p:cNvPicPr>
            <a:picLocks noChangeAspect="1" noChangeArrowheads="1"/>
          </p:cNvPicPr>
          <p:nvPr/>
        </p:nvPicPr>
        <p:blipFill>
          <a:blip r:embed="rId3" cstate="print"/>
          <a:srcRect l="2556" r="2875" b="5641"/>
          <a:stretch>
            <a:fillRect/>
          </a:stretch>
        </p:blipFill>
        <p:spPr bwMode="auto">
          <a:xfrm>
            <a:off x="4823793" y="228600"/>
            <a:ext cx="4167808" cy="2590800"/>
          </a:xfrm>
          <a:prstGeom prst="rect">
            <a:avLst/>
          </a:prstGeom>
          <a:noFill/>
        </p:spPr>
      </p:pic>
      <p:pic>
        <p:nvPicPr>
          <p:cNvPr id="26630" name="Picture 6" descr="http://www.ru.all.biz/img/ru/catalog/9969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807" y="3276600"/>
            <a:ext cx="5061509" cy="2895600"/>
          </a:xfrm>
          <a:prstGeom prst="rect">
            <a:avLst/>
          </a:prstGeom>
          <a:noFill/>
        </p:spPr>
      </p:pic>
      <p:pic>
        <p:nvPicPr>
          <p:cNvPr id="26632" name="Picture 8" descr="http://bix.ucsd.edu/projects/hammer/hammer.jpg"/>
          <p:cNvPicPr>
            <a:picLocks noChangeAspect="1" noChangeArrowheads="1"/>
          </p:cNvPicPr>
          <p:nvPr/>
        </p:nvPicPr>
        <p:blipFill>
          <a:blip r:embed="rId5" cstate="print"/>
          <a:srcRect l="6504" t="4286" r="10569" b="1429"/>
          <a:stretch>
            <a:fillRect/>
          </a:stretch>
        </p:blipFill>
        <p:spPr bwMode="auto">
          <a:xfrm>
            <a:off x="5673436" y="3025589"/>
            <a:ext cx="2708564" cy="35051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o12.nevseoboi.com.ua/wallpapers/ship/1348254699-408649-0147356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41335" cy="2667001"/>
          </a:xfrm>
          <a:prstGeom prst="rect">
            <a:avLst/>
          </a:prstGeom>
          <a:noFill/>
        </p:spPr>
      </p:pic>
      <p:pic>
        <p:nvPicPr>
          <p:cNvPr id="27654" name="Picture 6" descr="http://boombob.ru/img/picture/Jun/20/39d2d545a218925d7daa8f954e0c92ea/8.jpg"/>
          <p:cNvPicPr>
            <a:picLocks noChangeAspect="1" noChangeArrowheads="1"/>
          </p:cNvPicPr>
          <p:nvPr/>
        </p:nvPicPr>
        <p:blipFill>
          <a:blip r:embed="rId3" cstate="print"/>
          <a:srcRect l="4327" t="15385" r="3365" b="19231"/>
          <a:stretch>
            <a:fillRect/>
          </a:stretch>
        </p:blipFill>
        <p:spPr bwMode="auto">
          <a:xfrm>
            <a:off x="4755776" y="762000"/>
            <a:ext cx="4388224" cy="2331244"/>
          </a:xfrm>
          <a:prstGeom prst="rect">
            <a:avLst/>
          </a:prstGeom>
          <a:noFill/>
        </p:spPr>
      </p:pic>
      <p:pic>
        <p:nvPicPr>
          <p:cNvPr id="27656" name="Picture 8" descr="http://allegro-krasnodar.ru/uploads/processed/generic/3b3205ea_8591a9.jpg"/>
          <p:cNvPicPr>
            <a:picLocks noChangeAspect="1" noChangeArrowheads="1"/>
          </p:cNvPicPr>
          <p:nvPr/>
        </p:nvPicPr>
        <p:blipFill>
          <a:blip r:embed="rId4" cstate="print"/>
          <a:srcRect l="7477" t="5280" r="9212" b="7591"/>
          <a:stretch>
            <a:fillRect/>
          </a:stretch>
        </p:blipFill>
        <p:spPr bwMode="auto">
          <a:xfrm>
            <a:off x="4821383" y="3886200"/>
            <a:ext cx="4322617" cy="1828800"/>
          </a:xfrm>
          <a:prstGeom prst="rect">
            <a:avLst/>
          </a:prstGeom>
          <a:noFill/>
        </p:spPr>
      </p:pic>
      <p:pic>
        <p:nvPicPr>
          <p:cNvPr id="27652" name="Picture 4" descr="http://orden-ussr-2.ucoz.ru/_fr/1/2737323.jpg"/>
          <p:cNvPicPr>
            <a:picLocks noChangeAspect="1" noChangeArrowheads="1"/>
          </p:cNvPicPr>
          <p:nvPr/>
        </p:nvPicPr>
        <p:blipFill>
          <a:blip r:embed="rId5" cstate="print"/>
          <a:srcRect l="5376" t="12903" r="5376" b="11111"/>
          <a:stretch>
            <a:fillRect/>
          </a:stretch>
        </p:blipFill>
        <p:spPr bwMode="auto">
          <a:xfrm>
            <a:off x="304800" y="3276600"/>
            <a:ext cx="4648200" cy="29681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itymoscow.ru/uploads/gallery_image/assets/sal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n-pskov.ru/pictures/150429102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29" y="457200"/>
            <a:ext cx="8687085" cy="57877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Военно-морской флот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8" name="Picture 2" descr="C:\Users\1\Desktop\занятие\морской фл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38250"/>
            <a:ext cx="7696200" cy="5314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474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52500"/>
            <a:ext cx="69596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Военно-воздушные войска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C:\Users\1\Desktop\занятие\военно-возд вой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Сухопутные войска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95400"/>
            <a:ext cx="282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Пехотинцы</a:t>
            </a:r>
            <a:endParaRPr lang="ru-RU" sz="3600" b="1" u="sng" dirty="0"/>
          </a:p>
        </p:txBody>
      </p:sp>
      <p:pic>
        <p:nvPicPr>
          <p:cNvPr id="1026" name="Picture 2" descr="http://www.lotosgtrk.ru/upload/iblock/130/130f8ca91b1356991f62bc4416cf2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705600" cy="45765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Артиллеристы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s57.radikal.ru/i156/1110/cd/4175b2113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840" y="1143000"/>
            <a:ext cx="7180360" cy="52344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Ракетчики</a:t>
            </a:r>
            <a:endParaRPr lang="ru-RU" b="1" dirty="0"/>
          </a:p>
        </p:txBody>
      </p:sp>
      <p:pic>
        <p:nvPicPr>
          <p:cNvPr id="4" name="Picture 2" descr="C:\Users\алексей\Desktop\15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34</Words>
  <Application>Microsoft Office PowerPoint</Application>
  <PresentationFormat>Экран (4:3)</PresentationFormat>
  <Paragraphs>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День защитника Отечества 23 февраля</vt:lpstr>
      <vt:lpstr>Слайд 2</vt:lpstr>
      <vt:lpstr>Слайд 3</vt:lpstr>
      <vt:lpstr>Военно-морской флот</vt:lpstr>
      <vt:lpstr>Слайд 5</vt:lpstr>
      <vt:lpstr>Военно-воздушные войска</vt:lpstr>
      <vt:lpstr>Сухопутные войска</vt:lpstr>
      <vt:lpstr>Артиллеристы</vt:lpstr>
      <vt:lpstr>Ракетчики</vt:lpstr>
      <vt:lpstr>Танкисты </vt:lpstr>
      <vt:lpstr>Слайд 11</vt:lpstr>
      <vt:lpstr>Слайд 12</vt:lpstr>
      <vt:lpstr>Подтягиваются на турнике</vt:lpstr>
      <vt:lpstr>Учатся стрелять</vt:lpstr>
      <vt:lpstr>Бегают по бревну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Отечества!</dc:title>
  <dc:creator>Карина Соломина</dc:creator>
  <cp:lastModifiedBy>User</cp:lastModifiedBy>
  <cp:revision>9</cp:revision>
  <dcterms:created xsi:type="dcterms:W3CDTF">2014-02-17T03:27:07Z</dcterms:created>
  <dcterms:modified xsi:type="dcterms:W3CDTF">2023-03-29T13:31:24Z</dcterms:modified>
</cp:coreProperties>
</file>