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2" r:id="rId3"/>
    <p:sldId id="280" r:id="rId4"/>
    <p:sldId id="281" r:id="rId5"/>
    <p:sldId id="269" r:id="rId6"/>
    <p:sldId id="259" r:id="rId7"/>
    <p:sldId id="257" r:id="rId8"/>
    <p:sldId id="272" r:id="rId9"/>
    <p:sldId id="261" r:id="rId10"/>
    <p:sldId id="260" r:id="rId11"/>
    <p:sldId id="258" r:id="rId12"/>
    <p:sldId id="263" r:id="rId13"/>
    <p:sldId id="264" r:id="rId14"/>
    <p:sldId id="276" r:id="rId15"/>
    <p:sldId id="275" r:id="rId16"/>
    <p:sldId id="274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BFEBF-434B-467C-9908-2C8DD168EE86}" type="doc">
      <dgm:prSet loTypeId="urn:microsoft.com/office/officeart/2005/8/layout/hList6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59ED5FBF-7C9F-4A00-A89E-BAAE24CCD5F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Образовательную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E153CA-DA44-41F4-B96D-495C935095DF}" type="parTrans" cxnId="{F08FDC57-ED95-4CB6-94FA-CF560F817E4E}">
      <dgm:prSet/>
      <dgm:spPr/>
      <dgm:t>
        <a:bodyPr/>
        <a:lstStyle/>
        <a:p>
          <a:endParaRPr lang="ru-RU"/>
        </a:p>
      </dgm:t>
    </dgm:pt>
    <dgm:pt modelId="{C68F9E74-9F26-4AED-A4D5-6C8E3CA7FFF7}" type="sibTrans" cxnId="{F08FDC57-ED95-4CB6-94FA-CF560F817E4E}">
      <dgm:prSet/>
      <dgm:spPr/>
      <dgm:t>
        <a:bodyPr/>
        <a:lstStyle/>
        <a:p>
          <a:endParaRPr lang="ru-RU"/>
        </a:p>
      </dgm:t>
    </dgm:pt>
    <dgm:pt modelId="{681C5EB2-1934-47D9-8D74-AB59C4AD2559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через тренировку зрительно-слухового восприятия новой информации дошкольниками, оказание посильной помощи воспитателю в подготовке экспозиционных и презентационных материалов, расширение границ основного программного материала.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1F0321-0192-4EE5-805D-7CA7436226D6}" type="parTrans" cxnId="{AEA7CB62-0807-48AC-94BE-DFCC87941F16}">
      <dgm:prSet/>
      <dgm:spPr/>
      <dgm:t>
        <a:bodyPr/>
        <a:lstStyle/>
        <a:p>
          <a:endParaRPr lang="ru-RU"/>
        </a:p>
      </dgm:t>
    </dgm:pt>
    <dgm:pt modelId="{DFFF1B26-14D8-45A3-B6B1-D5B81DA816F5}" type="sibTrans" cxnId="{AEA7CB62-0807-48AC-94BE-DFCC87941F16}">
      <dgm:prSet/>
      <dgm:spPr/>
      <dgm:t>
        <a:bodyPr/>
        <a:lstStyle/>
        <a:p>
          <a:endParaRPr lang="ru-RU"/>
        </a:p>
      </dgm:t>
    </dgm:pt>
    <dgm:pt modelId="{48C57BBE-2098-458A-844C-E582B5E186B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Просветительскую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297046-9A5F-47D0-8FA1-5188B045E8D8}" type="parTrans" cxnId="{E4F97769-9FD0-4298-86BB-FA502AE43122}">
      <dgm:prSet/>
      <dgm:spPr/>
      <dgm:t>
        <a:bodyPr/>
        <a:lstStyle/>
        <a:p>
          <a:endParaRPr lang="ru-RU"/>
        </a:p>
      </dgm:t>
    </dgm:pt>
    <dgm:pt modelId="{50104C01-C6F6-47D1-B7F6-97CBC2C4DFAA}" type="sibTrans" cxnId="{E4F97769-9FD0-4298-86BB-FA502AE43122}">
      <dgm:prSet/>
      <dgm:spPr/>
      <dgm:t>
        <a:bodyPr/>
        <a:lstStyle/>
        <a:p>
          <a:endParaRPr lang="ru-RU"/>
        </a:p>
      </dgm:t>
    </dgm:pt>
    <dgm:pt modelId="{CE9E6F10-02F9-465C-AC2D-4702E038DCF4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реализуемую через привитие навыков вдумчивого, критического восприятия новой информации.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D9709E-CD7E-4B6B-93BB-C96D821575A2}" type="parTrans" cxnId="{F61A50E7-819D-4F1B-9D31-F0E0227853DA}">
      <dgm:prSet/>
      <dgm:spPr/>
      <dgm:t>
        <a:bodyPr/>
        <a:lstStyle/>
        <a:p>
          <a:endParaRPr lang="ru-RU"/>
        </a:p>
      </dgm:t>
    </dgm:pt>
    <dgm:pt modelId="{02E523E0-30BB-4736-8F26-D8BB1308A68B}" type="sibTrans" cxnId="{F61A50E7-819D-4F1B-9D31-F0E0227853DA}">
      <dgm:prSet/>
      <dgm:spPr/>
      <dgm:t>
        <a:bodyPr/>
        <a:lstStyle/>
        <a:p>
          <a:endParaRPr lang="ru-RU"/>
        </a:p>
      </dgm:t>
    </dgm:pt>
    <dgm:pt modelId="{0B6CEBCB-648B-4290-BE57-6EC72C729C9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Развивающую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07AEAB-6BD1-4363-AA29-96F391C5B6C2}" type="parTrans" cxnId="{0AD5DD30-CF9C-45F4-848D-183922247DFB}">
      <dgm:prSet/>
      <dgm:spPr/>
      <dgm:t>
        <a:bodyPr/>
        <a:lstStyle/>
        <a:p>
          <a:endParaRPr lang="ru-RU"/>
        </a:p>
      </dgm:t>
    </dgm:pt>
    <dgm:pt modelId="{3800A1C6-D3B2-476E-85C6-5FDB8A1C903A}" type="sibTrans" cxnId="{0AD5DD30-CF9C-45F4-848D-183922247DFB}">
      <dgm:prSet/>
      <dgm:spPr/>
      <dgm:t>
        <a:bodyPr/>
        <a:lstStyle/>
        <a:p>
          <a:endParaRPr lang="ru-RU"/>
        </a:p>
      </dgm:t>
    </dgm:pt>
    <dgm:pt modelId="{4E007051-1565-442F-A8C5-1359F896DB29}">
      <dgm:prSet phldrT="[Текст]" custT="1"/>
      <dgm:spPr/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Присутствие новых объектов в музейном пространстве стимулирует активизацию мышления воспитанников, расширение словарного запаса, положительно сказывается на развитии интеллектуальных данных.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870AF5-64DE-4AB5-B30A-C04CA041C616}" type="parTrans" cxnId="{2B69BF5B-AE8A-4AF4-9AAC-0D77A0CA30D8}">
      <dgm:prSet/>
      <dgm:spPr/>
      <dgm:t>
        <a:bodyPr/>
        <a:lstStyle/>
        <a:p>
          <a:endParaRPr lang="ru-RU"/>
        </a:p>
      </dgm:t>
    </dgm:pt>
    <dgm:pt modelId="{905111C3-760E-4DB9-B3D7-C4C524CF8C44}" type="sibTrans" cxnId="{2B69BF5B-AE8A-4AF4-9AAC-0D77A0CA30D8}">
      <dgm:prSet/>
      <dgm:spPr/>
      <dgm:t>
        <a:bodyPr/>
        <a:lstStyle/>
        <a:p>
          <a:endParaRPr lang="ru-RU"/>
        </a:p>
      </dgm:t>
    </dgm:pt>
    <dgm:pt modelId="{A444EE75-ED0B-4386-AB5C-6B41D1E6A817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 время реализации проекта и последующей работы над ним дошколята получают элементы социального опыта, учатся работать в команде на достижение единого результата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9FCE38-F5C9-475C-A43A-AA95697C4822}" type="parTrans" cxnId="{09CFFEED-6E7C-45F6-965C-F1623D9EFC08}">
      <dgm:prSet/>
      <dgm:spPr/>
      <dgm:t>
        <a:bodyPr/>
        <a:lstStyle/>
        <a:p>
          <a:endParaRPr lang="ru-RU"/>
        </a:p>
      </dgm:t>
    </dgm:pt>
    <dgm:pt modelId="{55FB8AD0-B30B-4909-92ED-784E119DEDC2}" type="sibTrans" cxnId="{09CFFEED-6E7C-45F6-965C-F1623D9EFC08}">
      <dgm:prSet/>
      <dgm:spPr/>
      <dgm:t>
        <a:bodyPr/>
        <a:lstStyle/>
        <a:p>
          <a:endParaRPr lang="ru-RU"/>
        </a:p>
      </dgm:t>
    </dgm:pt>
    <dgm:pt modelId="{E4E7515E-5D95-431A-B8A7-2A03556E4E1E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Воспитательную</a:t>
          </a:r>
          <a:endParaRPr lang="ru-RU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D7C5A9-A1C7-4DE7-B3CB-AA48D3D1FABE}" type="parTrans" cxnId="{3441419B-1BBC-4D1A-9A76-046469509AB4}">
      <dgm:prSet/>
      <dgm:spPr/>
      <dgm:t>
        <a:bodyPr/>
        <a:lstStyle/>
        <a:p>
          <a:endParaRPr lang="ru-RU"/>
        </a:p>
      </dgm:t>
    </dgm:pt>
    <dgm:pt modelId="{18EAB799-627B-49DC-ABF9-0C25D12D5137}" type="sibTrans" cxnId="{3441419B-1BBC-4D1A-9A76-046469509AB4}">
      <dgm:prSet/>
      <dgm:spPr/>
      <dgm:t>
        <a:bodyPr/>
        <a:lstStyle/>
        <a:p>
          <a:endParaRPr lang="ru-RU"/>
        </a:p>
      </dgm:t>
    </dgm:pt>
    <dgm:pt modelId="{C5D67391-E58A-4E13-911F-485FBFC74B1B}" type="pres">
      <dgm:prSet presAssocID="{C05BFEBF-434B-467C-9908-2C8DD168EE8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68E5A6-5F08-4EB0-A3E5-0A35C0C34225}" type="pres">
      <dgm:prSet presAssocID="{59ED5FBF-7C9F-4A00-A89E-BAAE24CCD5F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FF1A0-ECC3-4ABF-B25A-6DE21BFE211A}" type="pres">
      <dgm:prSet presAssocID="{C68F9E74-9F26-4AED-A4D5-6C8E3CA7FFF7}" presName="sibTrans" presStyleCnt="0"/>
      <dgm:spPr/>
    </dgm:pt>
    <dgm:pt modelId="{5FE5A2AB-3F8D-4FC6-AE5E-F6AFE43DC7BC}" type="pres">
      <dgm:prSet presAssocID="{48C57BBE-2098-458A-844C-E582B5E186B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6F3F4-9D7D-420F-AC9F-620E96319316}" type="pres">
      <dgm:prSet presAssocID="{50104C01-C6F6-47D1-B7F6-97CBC2C4DFAA}" presName="sibTrans" presStyleCnt="0"/>
      <dgm:spPr/>
    </dgm:pt>
    <dgm:pt modelId="{6CDCA857-2B57-4FBC-A9BD-BB52E03D961F}" type="pres">
      <dgm:prSet presAssocID="{0B6CEBCB-648B-4290-BE57-6EC72C729C9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99F8D-46EB-49A0-B962-776E62434E34}" type="pres">
      <dgm:prSet presAssocID="{3800A1C6-D3B2-476E-85C6-5FDB8A1C903A}" presName="sibTrans" presStyleCnt="0"/>
      <dgm:spPr/>
    </dgm:pt>
    <dgm:pt modelId="{438EAC7F-CCAD-4E36-9B44-DFF9F875A73A}" type="pres">
      <dgm:prSet presAssocID="{E4E7515E-5D95-431A-B8A7-2A03556E4E1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FFEED-6E7C-45F6-965C-F1623D9EFC08}" srcId="{E4E7515E-5D95-431A-B8A7-2A03556E4E1E}" destId="{A444EE75-ED0B-4386-AB5C-6B41D1E6A817}" srcOrd="0" destOrd="0" parTransId="{CC9FCE38-F5C9-475C-A43A-AA95697C4822}" sibTransId="{55FB8AD0-B30B-4909-92ED-784E119DEDC2}"/>
    <dgm:cxn modelId="{0AD5DD30-CF9C-45F4-848D-183922247DFB}" srcId="{C05BFEBF-434B-467C-9908-2C8DD168EE86}" destId="{0B6CEBCB-648B-4290-BE57-6EC72C729C9F}" srcOrd="2" destOrd="0" parTransId="{1907AEAB-6BD1-4363-AA29-96F391C5B6C2}" sibTransId="{3800A1C6-D3B2-476E-85C6-5FDB8A1C903A}"/>
    <dgm:cxn modelId="{FDF2ACFB-8E43-47F6-B9A3-D90693BEF373}" type="presOf" srcId="{A444EE75-ED0B-4386-AB5C-6B41D1E6A817}" destId="{438EAC7F-CCAD-4E36-9B44-DFF9F875A73A}" srcOrd="0" destOrd="1" presId="urn:microsoft.com/office/officeart/2005/8/layout/hList6"/>
    <dgm:cxn modelId="{A98EB25A-5A99-4843-97E5-5DBCCF22AF48}" type="presOf" srcId="{48C57BBE-2098-458A-844C-E582B5E186BC}" destId="{5FE5A2AB-3F8D-4FC6-AE5E-F6AFE43DC7BC}" srcOrd="0" destOrd="0" presId="urn:microsoft.com/office/officeart/2005/8/layout/hList6"/>
    <dgm:cxn modelId="{D716EA25-91C4-44E8-9EAB-90E4F7524880}" type="presOf" srcId="{E4E7515E-5D95-431A-B8A7-2A03556E4E1E}" destId="{438EAC7F-CCAD-4E36-9B44-DFF9F875A73A}" srcOrd="0" destOrd="0" presId="urn:microsoft.com/office/officeart/2005/8/layout/hList6"/>
    <dgm:cxn modelId="{F08FDC57-ED95-4CB6-94FA-CF560F817E4E}" srcId="{C05BFEBF-434B-467C-9908-2C8DD168EE86}" destId="{59ED5FBF-7C9F-4A00-A89E-BAAE24CCD5F1}" srcOrd="0" destOrd="0" parTransId="{BBE153CA-DA44-41F4-B96D-495C935095DF}" sibTransId="{C68F9E74-9F26-4AED-A4D5-6C8E3CA7FFF7}"/>
    <dgm:cxn modelId="{E4F97769-9FD0-4298-86BB-FA502AE43122}" srcId="{C05BFEBF-434B-467C-9908-2C8DD168EE86}" destId="{48C57BBE-2098-458A-844C-E582B5E186BC}" srcOrd="1" destOrd="0" parTransId="{71297046-9A5F-47D0-8FA1-5188B045E8D8}" sibTransId="{50104C01-C6F6-47D1-B7F6-97CBC2C4DFAA}"/>
    <dgm:cxn modelId="{5F28B30F-BC19-4708-A92D-D2883087F9F8}" type="presOf" srcId="{59ED5FBF-7C9F-4A00-A89E-BAAE24CCD5F1}" destId="{F368E5A6-5F08-4EB0-A3E5-0A35C0C34225}" srcOrd="0" destOrd="0" presId="urn:microsoft.com/office/officeart/2005/8/layout/hList6"/>
    <dgm:cxn modelId="{44396FDD-1EDA-4FB6-910A-EE610411BF91}" type="presOf" srcId="{681C5EB2-1934-47D9-8D74-AB59C4AD2559}" destId="{F368E5A6-5F08-4EB0-A3E5-0A35C0C34225}" srcOrd="0" destOrd="1" presId="urn:microsoft.com/office/officeart/2005/8/layout/hList6"/>
    <dgm:cxn modelId="{E8447670-F61F-40C6-98A5-F1F7EEB17877}" type="presOf" srcId="{CE9E6F10-02F9-465C-AC2D-4702E038DCF4}" destId="{5FE5A2AB-3F8D-4FC6-AE5E-F6AFE43DC7BC}" srcOrd="0" destOrd="1" presId="urn:microsoft.com/office/officeart/2005/8/layout/hList6"/>
    <dgm:cxn modelId="{AEA7CB62-0807-48AC-94BE-DFCC87941F16}" srcId="{59ED5FBF-7C9F-4A00-A89E-BAAE24CCD5F1}" destId="{681C5EB2-1934-47D9-8D74-AB59C4AD2559}" srcOrd="0" destOrd="0" parTransId="{721F0321-0192-4EE5-805D-7CA7436226D6}" sibTransId="{DFFF1B26-14D8-45A3-B6B1-D5B81DA816F5}"/>
    <dgm:cxn modelId="{2B69BF5B-AE8A-4AF4-9AAC-0D77A0CA30D8}" srcId="{0B6CEBCB-648B-4290-BE57-6EC72C729C9F}" destId="{4E007051-1565-442F-A8C5-1359F896DB29}" srcOrd="0" destOrd="0" parTransId="{20870AF5-64DE-4AB5-B30A-C04CA041C616}" sibTransId="{905111C3-760E-4DB9-B3D7-C4C524CF8C44}"/>
    <dgm:cxn modelId="{F61A50E7-819D-4F1B-9D31-F0E0227853DA}" srcId="{48C57BBE-2098-458A-844C-E582B5E186BC}" destId="{CE9E6F10-02F9-465C-AC2D-4702E038DCF4}" srcOrd="0" destOrd="0" parTransId="{AAD9709E-CD7E-4B6B-93BB-C96D821575A2}" sibTransId="{02E523E0-30BB-4736-8F26-D8BB1308A68B}"/>
    <dgm:cxn modelId="{401FF469-24A8-459F-8E3F-FBA2E365D456}" type="presOf" srcId="{4E007051-1565-442F-A8C5-1359F896DB29}" destId="{6CDCA857-2B57-4FBC-A9BD-BB52E03D961F}" srcOrd="0" destOrd="1" presId="urn:microsoft.com/office/officeart/2005/8/layout/hList6"/>
    <dgm:cxn modelId="{CD704A3A-8262-455D-89F1-FA8B726FC393}" type="presOf" srcId="{C05BFEBF-434B-467C-9908-2C8DD168EE86}" destId="{C5D67391-E58A-4E13-911F-485FBFC74B1B}" srcOrd="0" destOrd="0" presId="urn:microsoft.com/office/officeart/2005/8/layout/hList6"/>
    <dgm:cxn modelId="{3441419B-1BBC-4D1A-9A76-046469509AB4}" srcId="{C05BFEBF-434B-467C-9908-2C8DD168EE86}" destId="{E4E7515E-5D95-431A-B8A7-2A03556E4E1E}" srcOrd="3" destOrd="0" parTransId="{8FD7C5A9-A1C7-4DE7-B3CB-AA48D3D1FABE}" sibTransId="{18EAB799-627B-49DC-ABF9-0C25D12D5137}"/>
    <dgm:cxn modelId="{07CD2763-8B5A-4A4A-9E27-07C6E1C77CB6}" type="presOf" srcId="{0B6CEBCB-648B-4290-BE57-6EC72C729C9F}" destId="{6CDCA857-2B57-4FBC-A9BD-BB52E03D961F}" srcOrd="0" destOrd="0" presId="urn:microsoft.com/office/officeart/2005/8/layout/hList6"/>
    <dgm:cxn modelId="{7FDBC688-8A93-494D-A8A9-4AD7ACB61D6E}" type="presParOf" srcId="{C5D67391-E58A-4E13-911F-485FBFC74B1B}" destId="{F368E5A6-5F08-4EB0-A3E5-0A35C0C34225}" srcOrd="0" destOrd="0" presId="urn:microsoft.com/office/officeart/2005/8/layout/hList6"/>
    <dgm:cxn modelId="{777FD9EA-E9B9-4D40-AA81-E806069849F4}" type="presParOf" srcId="{C5D67391-E58A-4E13-911F-485FBFC74B1B}" destId="{2C3FF1A0-ECC3-4ABF-B25A-6DE21BFE211A}" srcOrd="1" destOrd="0" presId="urn:microsoft.com/office/officeart/2005/8/layout/hList6"/>
    <dgm:cxn modelId="{DDB65CFF-E9F2-4DE9-9DDC-DE7988BAD709}" type="presParOf" srcId="{C5D67391-E58A-4E13-911F-485FBFC74B1B}" destId="{5FE5A2AB-3F8D-4FC6-AE5E-F6AFE43DC7BC}" srcOrd="2" destOrd="0" presId="urn:microsoft.com/office/officeart/2005/8/layout/hList6"/>
    <dgm:cxn modelId="{3B4979DF-E45F-4B08-B091-A870751E078A}" type="presParOf" srcId="{C5D67391-E58A-4E13-911F-485FBFC74B1B}" destId="{2FA6F3F4-9D7D-420F-AC9F-620E96319316}" srcOrd="3" destOrd="0" presId="urn:microsoft.com/office/officeart/2005/8/layout/hList6"/>
    <dgm:cxn modelId="{53FB7390-4D28-401C-B67F-5A35EA5DBF8E}" type="presParOf" srcId="{C5D67391-E58A-4E13-911F-485FBFC74B1B}" destId="{6CDCA857-2B57-4FBC-A9BD-BB52E03D961F}" srcOrd="4" destOrd="0" presId="urn:microsoft.com/office/officeart/2005/8/layout/hList6"/>
    <dgm:cxn modelId="{31CBB395-D6B0-4FC5-9FA5-C824392E7466}" type="presParOf" srcId="{C5D67391-E58A-4E13-911F-485FBFC74B1B}" destId="{92E99F8D-46EB-49A0-B962-776E62434E34}" srcOrd="5" destOrd="0" presId="urn:microsoft.com/office/officeart/2005/8/layout/hList6"/>
    <dgm:cxn modelId="{BFD89177-A45D-420E-95D5-D4611A468BC6}" type="presParOf" srcId="{C5D67391-E58A-4E13-911F-485FBFC74B1B}" destId="{438EAC7F-CCAD-4E36-9B44-DFF9F875A73A}" srcOrd="6" destOrd="0" presId="urn:microsoft.com/office/officeart/2005/8/layout/h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8CFEB9-9B26-4B63-8104-A41CE30A33A0}" type="doc">
      <dgm:prSet loTypeId="urn:microsoft.com/office/officeart/2005/8/layout/hList6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44EF590-22F0-4CD3-8250-157A93BD29CD}">
      <dgm:prSet phldrT="[Текст]" custT="1"/>
      <dgm:spPr>
        <a:xfrm rot="16200000">
          <a:off x="-1713917" y="1717875"/>
          <a:ext cx="4824536" cy="1388785"/>
        </a:xfrm>
        <a:solidFill>
          <a:srgbClr val="FEB80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Патриотическое направление воспитания</a:t>
          </a:r>
          <a:endParaRPr lang="ru-RU" sz="2000" b="1" dirty="0">
            <a:solidFill>
              <a:srgbClr val="C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AF426B0-5F51-49C9-92E5-07337B247303}" type="parTrans" cxnId="{9774A8E4-D841-4101-9B81-2FB5FFC64CD7}">
      <dgm:prSet/>
      <dgm:spPr/>
      <dgm:t>
        <a:bodyPr/>
        <a:lstStyle/>
        <a:p>
          <a:endParaRPr lang="ru-RU"/>
        </a:p>
      </dgm:t>
    </dgm:pt>
    <dgm:pt modelId="{531F8403-BE3F-49D5-AB54-95E13D708D57}" type="sibTrans" cxnId="{9774A8E4-D841-4101-9B81-2FB5FFC64CD7}">
      <dgm:prSet/>
      <dgm:spPr/>
      <dgm:t>
        <a:bodyPr/>
        <a:lstStyle/>
        <a:p>
          <a:endParaRPr lang="ru-RU"/>
        </a:p>
      </dgm:t>
    </dgm:pt>
    <dgm:pt modelId="{D0F07720-B577-4657-880D-BEC03692542D}">
      <dgm:prSet phldrT="[Текст]" custT="1"/>
      <dgm:spPr>
        <a:xfrm rot="16200000">
          <a:off x="-1713917" y="1717875"/>
          <a:ext cx="4824536" cy="1388785"/>
        </a:xfrm>
        <a:solidFill>
          <a:srgbClr val="FEB80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основе лежат ценности </a:t>
          </a:r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Родины</a:t>
          </a:r>
          <a:r>
            <a:rPr lang="ru-RU" sz="1600" dirty="0" smtClean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и </a:t>
          </a:r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природы</a:t>
          </a:r>
          <a:endParaRPr lang="ru-RU" sz="1600" dirty="0">
            <a:solidFill>
              <a:srgbClr val="C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64D01A1-FFFE-4092-A63E-4F68A6427D0C}" type="parTrans" cxnId="{F6A5E595-1DF0-4422-AE10-EF9DDEBC02A5}">
      <dgm:prSet/>
      <dgm:spPr/>
      <dgm:t>
        <a:bodyPr/>
        <a:lstStyle/>
        <a:p>
          <a:endParaRPr lang="ru-RU"/>
        </a:p>
      </dgm:t>
    </dgm:pt>
    <dgm:pt modelId="{95BA14F3-1A0D-4786-8B8B-823AFB6A9C6C}" type="sibTrans" cxnId="{F6A5E595-1DF0-4422-AE10-EF9DDEBC02A5}">
      <dgm:prSet/>
      <dgm:spPr/>
      <dgm:t>
        <a:bodyPr/>
        <a:lstStyle/>
        <a:p>
          <a:endParaRPr lang="ru-RU"/>
        </a:p>
      </dgm:t>
    </dgm:pt>
    <dgm:pt modelId="{0B71C470-70C6-495F-A8CC-A576BC1C9899}">
      <dgm:prSet phldrT="[Текст]" custT="1"/>
      <dgm:spPr>
        <a:xfrm rot="16200000">
          <a:off x="-220972" y="1717875"/>
          <a:ext cx="4824536" cy="1388785"/>
        </a:xfrm>
        <a:solidFill>
          <a:srgbClr val="C32D2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ru-RU" sz="18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Социальное направление воспитания</a:t>
          </a:r>
          <a:endParaRPr lang="ru-RU" sz="1800" b="1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A9CAD44-3303-45AF-A490-304C9E8489C3}" type="parTrans" cxnId="{967A9853-8741-4E55-915C-ADF15C5DDABE}">
      <dgm:prSet/>
      <dgm:spPr/>
      <dgm:t>
        <a:bodyPr/>
        <a:lstStyle/>
        <a:p>
          <a:endParaRPr lang="ru-RU"/>
        </a:p>
      </dgm:t>
    </dgm:pt>
    <dgm:pt modelId="{F048B7F0-FFFE-4D64-B8A8-91955B8BE5CE}" type="sibTrans" cxnId="{967A9853-8741-4E55-915C-ADF15C5DDABE}">
      <dgm:prSet/>
      <dgm:spPr/>
      <dgm:t>
        <a:bodyPr/>
        <a:lstStyle/>
        <a:p>
          <a:endParaRPr lang="ru-RU"/>
        </a:p>
      </dgm:t>
    </dgm:pt>
    <dgm:pt modelId="{B4902C46-AA28-4AD9-822C-B210F7478E65}">
      <dgm:prSet phldrT="[Текст]" custT="1"/>
      <dgm:spPr>
        <a:xfrm rot="16200000">
          <a:off x="1271972" y="1717875"/>
          <a:ext cx="4824536" cy="1388785"/>
        </a:xfrm>
        <a:solidFill>
          <a:srgbClr val="84AA3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Познавательное направление воспитания</a:t>
          </a:r>
          <a:endParaRPr lang="ru-RU" sz="2000" b="1" dirty="0">
            <a:solidFill>
              <a:srgbClr val="C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3E74D22-E6A3-4E1D-9006-803730C6F289}" type="parTrans" cxnId="{B45639D6-79F9-44DE-9F4C-BD387BF6E965}">
      <dgm:prSet/>
      <dgm:spPr/>
      <dgm:t>
        <a:bodyPr/>
        <a:lstStyle/>
        <a:p>
          <a:endParaRPr lang="ru-RU"/>
        </a:p>
      </dgm:t>
    </dgm:pt>
    <dgm:pt modelId="{ACA20135-67B6-423C-92D0-4EA5DCD1F68B}" type="sibTrans" cxnId="{B45639D6-79F9-44DE-9F4C-BD387BF6E965}">
      <dgm:prSet/>
      <dgm:spPr/>
      <dgm:t>
        <a:bodyPr/>
        <a:lstStyle/>
        <a:p>
          <a:endParaRPr lang="ru-RU"/>
        </a:p>
      </dgm:t>
    </dgm:pt>
    <dgm:pt modelId="{5FD91933-265A-46D7-BCD5-7A64BC45A67C}">
      <dgm:prSet phldrT="[Текст]" custT="1"/>
      <dgm:spPr>
        <a:xfrm rot="16200000">
          <a:off x="1271972" y="1717875"/>
          <a:ext cx="4824536" cy="1388785"/>
        </a:xfrm>
        <a:solidFill>
          <a:srgbClr val="84AA3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основе лежит ценность знания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0724D21-7933-41C0-AFF4-D7279AAFDB26}" type="parTrans" cxnId="{34238334-6E44-496B-B1DE-F025844D4C2A}">
      <dgm:prSet/>
      <dgm:spPr/>
      <dgm:t>
        <a:bodyPr/>
        <a:lstStyle/>
        <a:p>
          <a:endParaRPr lang="ru-RU"/>
        </a:p>
      </dgm:t>
    </dgm:pt>
    <dgm:pt modelId="{6FD97FBD-7393-4E7C-939B-661FC44EE096}" type="sibTrans" cxnId="{34238334-6E44-496B-B1DE-F025844D4C2A}">
      <dgm:prSet/>
      <dgm:spPr/>
      <dgm:t>
        <a:bodyPr/>
        <a:lstStyle/>
        <a:p>
          <a:endParaRPr lang="ru-RU"/>
        </a:p>
      </dgm:t>
    </dgm:pt>
    <dgm:pt modelId="{67D1317B-6052-42C8-8B6F-35C1B2AB3007}">
      <dgm:prSet phldrT="[Текст]" custT="1"/>
      <dgm:spPr>
        <a:xfrm rot="16200000">
          <a:off x="2764916" y="1717875"/>
          <a:ext cx="4824536" cy="1388785"/>
        </a:xfrm>
        <a:solidFill>
          <a:srgbClr val="964305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основе лежит ценность </a:t>
          </a:r>
          <a:r>
            <a:rPr lang="ru-RU" sz="16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труда</a:t>
          </a:r>
          <a:endParaRPr lang="ru-RU" sz="16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31C228F-C205-4149-ADAF-3F1BF45376C6}" type="parTrans" cxnId="{12293BD4-B0BA-49A8-9CD0-D60F1BC0127E}">
      <dgm:prSet/>
      <dgm:spPr/>
      <dgm:t>
        <a:bodyPr/>
        <a:lstStyle/>
        <a:p>
          <a:endParaRPr lang="ru-RU"/>
        </a:p>
      </dgm:t>
    </dgm:pt>
    <dgm:pt modelId="{CC6E3ADC-33A5-4E08-922F-E94FB4222180}" type="sibTrans" cxnId="{12293BD4-B0BA-49A8-9CD0-D60F1BC0127E}">
      <dgm:prSet/>
      <dgm:spPr/>
      <dgm:t>
        <a:bodyPr/>
        <a:lstStyle/>
        <a:p>
          <a:endParaRPr lang="ru-RU"/>
        </a:p>
      </dgm:t>
    </dgm:pt>
    <dgm:pt modelId="{08D49A32-7D91-42CB-A98E-49047330484D}">
      <dgm:prSet phldrT="[Текст]" custT="1"/>
      <dgm:spPr>
        <a:xfrm rot="16200000">
          <a:off x="-220972" y="1717875"/>
          <a:ext cx="4824536" cy="1388785"/>
        </a:xfrm>
        <a:solidFill>
          <a:srgbClr val="C32D2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just"/>
          <a:r>
            <a:rPr lang="ru-RU" sz="14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основе лежат ценности </a:t>
          </a:r>
          <a:r>
            <a:rPr lang="ru-RU" sz="14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человека</a:t>
          </a:r>
          <a:r>
            <a:rPr lang="ru-RU" sz="14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lang="ru-RU" sz="14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семьи</a:t>
          </a:r>
          <a:r>
            <a:rPr lang="ru-RU" sz="14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lang="ru-RU" sz="14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дружбы</a:t>
          </a:r>
          <a:r>
            <a:rPr lang="ru-RU" sz="14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сотрудничества </a:t>
          </a:r>
          <a:endParaRPr lang="ru-RU" sz="14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752A758-B4D2-41B6-9724-D6F42083555C}" type="sibTrans" cxnId="{EEFD20FD-2977-4A83-B181-C568316B5BD1}">
      <dgm:prSet/>
      <dgm:spPr/>
      <dgm:t>
        <a:bodyPr/>
        <a:lstStyle/>
        <a:p>
          <a:endParaRPr lang="ru-RU"/>
        </a:p>
      </dgm:t>
    </dgm:pt>
    <dgm:pt modelId="{04D70639-8D55-4C51-A016-D0077A45CD6E}" type="parTrans" cxnId="{EEFD20FD-2977-4A83-B181-C568316B5BD1}">
      <dgm:prSet/>
      <dgm:spPr/>
      <dgm:t>
        <a:bodyPr/>
        <a:lstStyle/>
        <a:p>
          <a:endParaRPr lang="ru-RU"/>
        </a:p>
      </dgm:t>
    </dgm:pt>
    <dgm:pt modelId="{2C45AC37-CA22-4797-AEF8-7B73DF4D29EC}">
      <dgm:prSet phldrT="[Текст]" custT="1"/>
      <dgm:spPr>
        <a:xfrm rot="16200000">
          <a:off x="2764916" y="1717875"/>
          <a:ext cx="4824536" cy="1388785"/>
        </a:xfrm>
        <a:solidFill>
          <a:srgbClr val="964305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Трудовое направление воспитания</a:t>
          </a:r>
          <a:endParaRPr lang="ru-RU" sz="2000" b="1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A396552-5F30-4F40-B5F9-9F01E95A8414}" type="parTrans" cxnId="{A7EAD707-E6B7-4C41-9598-B5736FBCC04A}">
      <dgm:prSet/>
      <dgm:spPr/>
      <dgm:t>
        <a:bodyPr/>
        <a:lstStyle/>
        <a:p>
          <a:endParaRPr lang="ru-RU"/>
        </a:p>
      </dgm:t>
    </dgm:pt>
    <dgm:pt modelId="{6C7E751B-A75F-4550-B38C-642C6D50C1CC}" type="sibTrans" cxnId="{A7EAD707-E6B7-4C41-9598-B5736FBCC04A}">
      <dgm:prSet/>
      <dgm:spPr/>
      <dgm:t>
        <a:bodyPr/>
        <a:lstStyle/>
        <a:p>
          <a:endParaRPr lang="ru-RU"/>
        </a:p>
      </dgm:t>
    </dgm:pt>
    <dgm:pt modelId="{7FBFDA9D-796A-4513-9811-7E11DB358E31}">
      <dgm:prSet phldrT="[Текст]" custT="1"/>
      <dgm:spPr>
        <a:xfrm rot="16200000">
          <a:off x="4257861" y="1717875"/>
          <a:ext cx="4824536" cy="1388785"/>
        </a:xfrm>
        <a:solidFill>
          <a:srgbClr val="475A8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Этико-эстетическое направление воспитания</a:t>
          </a:r>
          <a:endParaRPr lang="ru-RU" sz="1300" dirty="0" smtClean="0">
            <a:solidFill>
              <a:sysClr val="window" lastClr="FFFFFF"/>
            </a:solidFill>
            <a:latin typeface="Corbel"/>
            <a:ea typeface="+mn-ea"/>
            <a:cs typeface="+mn-cs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основе</a:t>
          </a:r>
        </a:p>
        <a:p>
          <a:pPr marL="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лежат ценности </a:t>
          </a:r>
          <a:r>
            <a:rPr lang="ru-RU" sz="16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культуры</a:t>
          </a:r>
          <a:r>
            <a:rPr lang="ru-RU" sz="16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и </a:t>
          </a:r>
          <a:r>
            <a:rPr lang="ru-RU" sz="16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красоты</a:t>
          </a:r>
          <a:endParaRPr lang="ru-RU" sz="16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BFECC5E-4826-4CA8-B03E-1A89744270C8}" type="parTrans" cxnId="{687BF06D-1AB1-4760-B5F4-8EA64ACE614C}">
      <dgm:prSet/>
      <dgm:spPr/>
      <dgm:t>
        <a:bodyPr/>
        <a:lstStyle/>
        <a:p>
          <a:endParaRPr lang="ru-RU"/>
        </a:p>
      </dgm:t>
    </dgm:pt>
    <dgm:pt modelId="{05A18281-C509-4541-BBB1-1427CE9E5DD0}" type="sibTrans" cxnId="{687BF06D-1AB1-4760-B5F4-8EA64ACE614C}">
      <dgm:prSet/>
      <dgm:spPr/>
      <dgm:t>
        <a:bodyPr/>
        <a:lstStyle/>
        <a:p>
          <a:endParaRPr lang="ru-RU"/>
        </a:p>
      </dgm:t>
    </dgm:pt>
    <dgm:pt modelId="{91BEF30C-238A-4398-AE86-F094B672C284}" type="pres">
      <dgm:prSet presAssocID="{938CFEB9-9B26-4B63-8104-A41CE30A33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587326-D3AA-44E0-83F5-AD29D2BBE028}" type="pres">
      <dgm:prSet presAssocID="{944EF590-22F0-4CD3-8250-157A93BD29CD}" presName="node" presStyleLbl="node1" presStyleIdx="0" presStyleCnt="5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ru-RU"/>
        </a:p>
      </dgm:t>
    </dgm:pt>
    <dgm:pt modelId="{9471CC7A-94FA-410D-B289-982A758D2D49}" type="pres">
      <dgm:prSet presAssocID="{531F8403-BE3F-49D5-AB54-95E13D708D57}" presName="sibTrans" presStyleCnt="0"/>
      <dgm:spPr/>
    </dgm:pt>
    <dgm:pt modelId="{900A0E00-420A-46C1-8191-FBB525F38C17}" type="pres">
      <dgm:prSet presAssocID="{0B71C470-70C6-495F-A8CC-A576BC1C9899}" presName="node" presStyleLbl="node1" presStyleIdx="1" presStyleCnt="5" custScaleX="127183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ru-RU"/>
        </a:p>
      </dgm:t>
    </dgm:pt>
    <dgm:pt modelId="{CDD385AC-41CE-4FFD-B9B3-DA0A888BDEF2}" type="pres">
      <dgm:prSet presAssocID="{F048B7F0-FFFE-4D64-B8A8-91955B8BE5CE}" presName="sibTrans" presStyleCnt="0"/>
      <dgm:spPr/>
    </dgm:pt>
    <dgm:pt modelId="{3BEFF215-3B92-4C68-A443-9EFAC8892097}" type="pres">
      <dgm:prSet presAssocID="{B4902C46-AA28-4AD9-822C-B210F7478E65}" presName="node" presStyleLbl="node1" presStyleIdx="2" presStyleCnt="5" custScaleX="127982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ru-RU"/>
        </a:p>
      </dgm:t>
    </dgm:pt>
    <dgm:pt modelId="{DA3257B6-35D1-4FD9-89A5-423D99DB1E15}" type="pres">
      <dgm:prSet presAssocID="{ACA20135-67B6-423C-92D0-4EA5DCD1F68B}" presName="sibTrans" presStyleCnt="0"/>
      <dgm:spPr/>
    </dgm:pt>
    <dgm:pt modelId="{2656529C-2069-4434-85A3-4FAAD392827C}" type="pres">
      <dgm:prSet presAssocID="{2C45AC37-CA22-4797-AEF8-7B73DF4D29EC}" presName="node" presStyleLbl="node1" presStyleIdx="3" presStyleCnt="5" custScaleX="116168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ru-RU"/>
        </a:p>
      </dgm:t>
    </dgm:pt>
    <dgm:pt modelId="{D13152B9-FFB8-4A60-A721-E80D6E09B676}" type="pres">
      <dgm:prSet presAssocID="{6C7E751B-A75F-4550-B38C-642C6D50C1CC}" presName="sibTrans" presStyleCnt="0"/>
      <dgm:spPr/>
    </dgm:pt>
    <dgm:pt modelId="{82B71561-4DA6-4DEB-A14E-883048A3790A}" type="pres">
      <dgm:prSet presAssocID="{7FBFDA9D-796A-4513-9811-7E11DB358E31}" presName="node" presStyleLbl="node1" presStyleIdx="4" presStyleCnt="5" custLinFactX="9525" custLinFactNeighborX="100000" custLinFactNeighborY="51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ru-RU"/>
        </a:p>
      </dgm:t>
    </dgm:pt>
  </dgm:ptLst>
  <dgm:cxnLst>
    <dgm:cxn modelId="{ADC3B23C-E6CE-423C-8241-6AB7F58B8201}" type="presOf" srcId="{2C45AC37-CA22-4797-AEF8-7B73DF4D29EC}" destId="{2656529C-2069-4434-85A3-4FAAD392827C}" srcOrd="0" destOrd="0" presId="urn:microsoft.com/office/officeart/2005/8/layout/hList6"/>
    <dgm:cxn modelId="{B45639D6-79F9-44DE-9F4C-BD387BF6E965}" srcId="{938CFEB9-9B26-4B63-8104-A41CE30A33A0}" destId="{B4902C46-AA28-4AD9-822C-B210F7478E65}" srcOrd="2" destOrd="0" parTransId="{F3E74D22-E6A3-4E1D-9006-803730C6F289}" sibTransId="{ACA20135-67B6-423C-92D0-4EA5DCD1F68B}"/>
    <dgm:cxn modelId="{824F5BE4-FAD8-4B90-AFC0-A12CA35B953C}" type="presOf" srcId="{938CFEB9-9B26-4B63-8104-A41CE30A33A0}" destId="{91BEF30C-238A-4398-AE86-F094B672C284}" srcOrd="0" destOrd="0" presId="urn:microsoft.com/office/officeart/2005/8/layout/hList6"/>
    <dgm:cxn modelId="{967A9853-8741-4E55-915C-ADF15C5DDABE}" srcId="{938CFEB9-9B26-4B63-8104-A41CE30A33A0}" destId="{0B71C470-70C6-495F-A8CC-A576BC1C9899}" srcOrd="1" destOrd="0" parTransId="{0A9CAD44-3303-45AF-A490-304C9E8489C3}" sibTransId="{F048B7F0-FFFE-4D64-B8A8-91955B8BE5CE}"/>
    <dgm:cxn modelId="{9774A8E4-D841-4101-9B81-2FB5FFC64CD7}" srcId="{938CFEB9-9B26-4B63-8104-A41CE30A33A0}" destId="{944EF590-22F0-4CD3-8250-157A93BD29CD}" srcOrd="0" destOrd="0" parTransId="{FAF426B0-5F51-49C9-92E5-07337B247303}" sibTransId="{531F8403-BE3F-49D5-AB54-95E13D708D57}"/>
    <dgm:cxn modelId="{CD5ACEC2-E1F1-473B-B6C3-E4BAA8E44D8D}" type="presOf" srcId="{7FBFDA9D-796A-4513-9811-7E11DB358E31}" destId="{82B71561-4DA6-4DEB-A14E-883048A3790A}" srcOrd="0" destOrd="0" presId="urn:microsoft.com/office/officeart/2005/8/layout/hList6"/>
    <dgm:cxn modelId="{785A3D0B-DDC6-4A73-95A1-4EF41F114CF0}" type="presOf" srcId="{B4902C46-AA28-4AD9-822C-B210F7478E65}" destId="{3BEFF215-3B92-4C68-A443-9EFAC8892097}" srcOrd="0" destOrd="0" presId="urn:microsoft.com/office/officeart/2005/8/layout/hList6"/>
    <dgm:cxn modelId="{A7EAD707-E6B7-4C41-9598-B5736FBCC04A}" srcId="{938CFEB9-9B26-4B63-8104-A41CE30A33A0}" destId="{2C45AC37-CA22-4797-AEF8-7B73DF4D29EC}" srcOrd="3" destOrd="0" parTransId="{4A396552-5F30-4F40-B5F9-9F01E95A8414}" sibTransId="{6C7E751B-A75F-4550-B38C-642C6D50C1CC}"/>
    <dgm:cxn modelId="{12293BD4-B0BA-49A8-9CD0-D60F1BC0127E}" srcId="{2C45AC37-CA22-4797-AEF8-7B73DF4D29EC}" destId="{67D1317B-6052-42C8-8B6F-35C1B2AB3007}" srcOrd="0" destOrd="0" parTransId="{F31C228F-C205-4149-ADAF-3F1BF45376C6}" sibTransId="{CC6E3ADC-33A5-4E08-922F-E94FB4222180}"/>
    <dgm:cxn modelId="{39AAB423-AC6F-484F-BFC0-9C99DFC88E98}" type="presOf" srcId="{08D49A32-7D91-42CB-A98E-49047330484D}" destId="{900A0E00-420A-46C1-8191-FBB525F38C17}" srcOrd="0" destOrd="1" presId="urn:microsoft.com/office/officeart/2005/8/layout/hList6"/>
    <dgm:cxn modelId="{6D4A55C8-FD5D-4DF8-BB8F-517486163B79}" type="presOf" srcId="{D0F07720-B577-4657-880D-BEC03692542D}" destId="{0C587326-D3AA-44E0-83F5-AD29D2BBE028}" srcOrd="0" destOrd="1" presId="urn:microsoft.com/office/officeart/2005/8/layout/hList6"/>
    <dgm:cxn modelId="{317980D9-D35E-486C-A421-9CA656B267B7}" type="presOf" srcId="{5FD91933-265A-46D7-BCD5-7A64BC45A67C}" destId="{3BEFF215-3B92-4C68-A443-9EFAC8892097}" srcOrd="0" destOrd="1" presId="urn:microsoft.com/office/officeart/2005/8/layout/hList6"/>
    <dgm:cxn modelId="{687BF06D-1AB1-4760-B5F4-8EA64ACE614C}" srcId="{938CFEB9-9B26-4B63-8104-A41CE30A33A0}" destId="{7FBFDA9D-796A-4513-9811-7E11DB358E31}" srcOrd="4" destOrd="0" parTransId="{1BFECC5E-4826-4CA8-B03E-1A89744270C8}" sibTransId="{05A18281-C509-4541-BBB1-1427CE9E5DD0}"/>
    <dgm:cxn modelId="{D1D1048F-120C-4408-ABCA-F7C91CF6009E}" type="presOf" srcId="{67D1317B-6052-42C8-8B6F-35C1B2AB3007}" destId="{2656529C-2069-4434-85A3-4FAAD392827C}" srcOrd="0" destOrd="1" presId="urn:microsoft.com/office/officeart/2005/8/layout/hList6"/>
    <dgm:cxn modelId="{6D9DA038-CF2B-4280-95B8-5D9560FE2954}" type="presOf" srcId="{944EF590-22F0-4CD3-8250-157A93BD29CD}" destId="{0C587326-D3AA-44E0-83F5-AD29D2BBE028}" srcOrd="0" destOrd="0" presId="urn:microsoft.com/office/officeart/2005/8/layout/hList6"/>
    <dgm:cxn modelId="{34238334-6E44-496B-B1DE-F025844D4C2A}" srcId="{B4902C46-AA28-4AD9-822C-B210F7478E65}" destId="{5FD91933-265A-46D7-BCD5-7A64BC45A67C}" srcOrd="0" destOrd="0" parTransId="{F0724D21-7933-41C0-AFF4-D7279AAFDB26}" sibTransId="{6FD97FBD-7393-4E7C-939B-661FC44EE096}"/>
    <dgm:cxn modelId="{D89A1B11-3595-4684-AC01-D10833BDE4D4}" type="presOf" srcId="{0B71C470-70C6-495F-A8CC-A576BC1C9899}" destId="{900A0E00-420A-46C1-8191-FBB525F38C17}" srcOrd="0" destOrd="0" presId="urn:microsoft.com/office/officeart/2005/8/layout/hList6"/>
    <dgm:cxn modelId="{EEFD20FD-2977-4A83-B181-C568316B5BD1}" srcId="{0B71C470-70C6-495F-A8CC-A576BC1C9899}" destId="{08D49A32-7D91-42CB-A98E-49047330484D}" srcOrd="0" destOrd="0" parTransId="{04D70639-8D55-4C51-A016-D0077A45CD6E}" sibTransId="{9752A758-B4D2-41B6-9724-D6F42083555C}"/>
    <dgm:cxn modelId="{F6A5E595-1DF0-4422-AE10-EF9DDEBC02A5}" srcId="{944EF590-22F0-4CD3-8250-157A93BD29CD}" destId="{D0F07720-B577-4657-880D-BEC03692542D}" srcOrd="0" destOrd="0" parTransId="{664D01A1-FFFE-4092-A63E-4F68A6427D0C}" sibTransId="{95BA14F3-1A0D-4786-8B8B-823AFB6A9C6C}"/>
    <dgm:cxn modelId="{EA11CB1E-1C9A-424B-8EB2-04A2BE37E6A0}" type="presParOf" srcId="{91BEF30C-238A-4398-AE86-F094B672C284}" destId="{0C587326-D3AA-44E0-83F5-AD29D2BBE028}" srcOrd="0" destOrd="0" presId="urn:microsoft.com/office/officeart/2005/8/layout/hList6"/>
    <dgm:cxn modelId="{97412497-121D-4FBB-B7C0-516D88F8080D}" type="presParOf" srcId="{91BEF30C-238A-4398-AE86-F094B672C284}" destId="{9471CC7A-94FA-410D-B289-982A758D2D49}" srcOrd="1" destOrd="0" presId="urn:microsoft.com/office/officeart/2005/8/layout/hList6"/>
    <dgm:cxn modelId="{18A74FB6-9AA1-46D8-BC8B-1A765792D805}" type="presParOf" srcId="{91BEF30C-238A-4398-AE86-F094B672C284}" destId="{900A0E00-420A-46C1-8191-FBB525F38C17}" srcOrd="2" destOrd="0" presId="urn:microsoft.com/office/officeart/2005/8/layout/hList6"/>
    <dgm:cxn modelId="{B14BCF7F-DBA2-47B7-8B94-7EDEE9E4C6DE}" type="presParOf" srcId="{91BEF30C-238A-4398-AE86-F094B672C284}" destId="{CDD385AC-41CE-4FFD-B9B3-DA0A888BDEF2}" srcOrd="3" destOrd="0" presId="urn:microsoft.com/office/officeart/2005/8/layout/hList6"/>
    <dgm:cxn modelId="{D878763E-E764-419C-92FC-6034C62A889C}" type="presParOf" srcId="{91BEF30C-238A-4398-AE86-F094B672C284}" destId="{3BEFF215-3B92-4C68-A443-9EFAC8892097}" srcOrd="4" destOrd="0" presId="urn:microsoft.com/office/officeart/2005/8/layout/hList6"/>
    <dgm:cxn modelId="{04D5D13E-9247-4A79-AC63-E5FBBA49482E}" type="presParOf" srcId="{91BEF30C-238A-4398-AE86-F094B672C284}" destId="{DA3257B6-35D1-4FD9-89A5-423D99DB1E15}" srcOrd="5" destOrd="0" presId="urn:microsoft.com/office/officeart/2005/8/layout/hList6"/>
    <dgm:cxn modelId="{6A2C5C1E-152B-437E-8E95-07C5B4514F84}" type="presParOf" srcId="{91BEF30C-238A-4398-AE86-F094B672C284}" destId="{2656529C-2069-4434-85A3-4FAAD392827C}" srcOrd="6" destOrd="0" presId="urn:microsoft.com/office/officeart/2005/8/layout/hList6"/>
    <dgm:cxn modelId="{2723FB4C-F396-4A48-9336-93BE931FB9B4}" type="presParOf" srcId="{91BEF30C-238A-4398-AE86-F094B672C284}" destId="{D13152B9-FFB8-4A60-A721-E80D6E09B676}" srcOrd="7" destOrd="0" presId="urn:microsoft.com/office/officeart/2005/8/layout/hList6"/>
    <dgm:cxn modelId="{56B928DB-C108-427B-8200-86E63452A60F}" type="presParOf" srcId="{91BEF30C-238A-4398-AE86-F094B672C284}" destId="{82B71561-4DA6-4DEB-A14E-883048A3790A}" srcOrd="8" destOrd="0" presId="urn:microsoft.com/office/officeart/2005/8/layout/h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1C8AE7-E654-4C83-9896-7392F7E694B6}" type="doc">
      <dgm:prSet loTypeId="urn:microsoft.com/office/officeart/2005/8/layout/hList6" loCatId="list" qsTypeId="urn:microsoft.com/office/officeart/2005/8/quickstyle/simple5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8A7E2908-981D-4FC9-911B-4EDFC8A942FC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Репортаж</a:t>
          </a:r>
        </a:p>
        <a:p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-рассказ о событии, свидетелем которого стал сам ребенок или взрослый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EF844B-2B4E-4C4F-BC0D-E908D1898FC6}" type="parTrans" cxnId="{00267652-6819-4356-B63B-63BED9E55F37}">
      <dgm:prSet/>
      <dgm:spPr/>
      <dgm:t>
        <a:bodyPr/>
        <a:lstStyle/>
        <a:p>
          <a:endParaRPr lang="ru-RU"/>
        </a:p>
      </dgm:t>
    </dgm:pt>
    <dgm:pt modelId="{23866914-CB4A-4DE0-9B94-DB3E56A7D784}" type="sibTrans" cxnId="{00267652-6819-4356-B63B-63BED9E55F37}">
      <dgm:prSet/>
      <dgm:spPr/>
      <dgm:t>
        <a:bodyPr/>
        <a:lstStyle/>
        <a:p>
          <a:endParaRPr lang="ru-RU"/>
        </a:p>
      </dgm:t>
    </dgm:pt>
    <dgm:pt modelId="{815E89D2-01A6-4B3B-B8F8-3C248C604B55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Экскурсия с игровыми элементами: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E94971-9022-4E21-9D73-EBBF5AD59CDA}" type="parTrans" cxnId="{3EB849D5-800C-4A06-864E-AD46C7C38AD2}">
      <dgm:prSet/>
      <dgm:spPr/>
      <dgm:t>
        <a:bodyPr/>
        <a:lstStyle/>
        <a:p>
          <a:endParaRPr lang="ru-RU"/>
        </a:p>
      </dgm:t>
    </dgm:pt>
    <dgm:pt modelId="{7C4B3A9E-4AD3-49B4-BA53-46574C77D0F3}" type="sibTrans" cxnId="{3EB849D5-800C-4A06-864E-AD46C7C38AD2}">
      <dgm:prSet/>
      <dgm:spPr/>
      <dgm:t>
        <a:bodyPr/>
        <a:lstStyle/>
        <a:p>
          <a:endParaRPr lang="ru-RU"/>
        </a:p>
      </dgm:t>
    </dgm:pt>
    <dgm:pt modelId="{26565E1F-0206-4E9C-9050-66181695EA5C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театрализация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247F53-844D-43A9-80A7-2C45A3C472AA}" type="parTrans" cxnId="{0F03F674-7689-490B-B603-6F72B2D5DA31}">
      <dgm:prSet/>
      <dgm:spPr/>
      <dgm:t>
        <a:bodyPr/>
        <a:lstStyle/>
        <a:p>
          <a:endParaRPr lang="ru-RU"/>
        </a:p>
      </dgm:t>
    </dgm:pt>
    <dgm:pt modelId="{3BFEA554-61C8-4880-B9D6-612683D0A16F}" type="sibTrans" cxnId="{0F03F674-7689-490B-B603-6F72B2D5DA31}">
      <dgm:prSet/>
      <dgm:spPr/>
      <dgm:t>
        <a:bodyPr/>
        <a:lstStyle/>
        <a:p>
          <a:endParaRPr lang="ru-RU"/>
        </a:p>
      </dgm:t>
    </dgm:pt>
    <dgm:pt modelId="{07DBC0B3-05DB-4968-84BC-BE89D4E9DA5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Выставка-вернисаж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373DBD-415E-4D5A-A13A-E8C4E4F97B45}" type="parTrans" cxnId="{107DC57F-8D2E-4604-AF71-1556DBC1F33A}">
      <dgm:prSet/>
      <dgm:spPr/>
      <dgm:t>
        <a:bodyPr/>
        <a:lstStyle/>
        <a:p>
          <a:endParaRPr lang="ru-RU"/>
        </a:p>
      </dgm:t>
    </dgm:pt>
    <dgm:pt modelId="{77921DF6-4CE8-4784-9D79-AAE969417B49}" type="sibTrans" cxnId="{107DC57F-8D2E-4604-AF71-1556DBC1F33A}">
      <dgm:prSet/>
      <dgm:spPr/>
      <dgm:t>
        <a:bodyPr/>
        <a:lstStyle/>
        <a:p>
          <a:endParaRPr lang="ru-RU"/>
        </a:p>
      </dgm:t>
    </dgm:pt>
    <dgm:pt modelId="{3F0BB5C3-27FB-4D69-B2CF-0517D23B963F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располагаются книги и репродукции картин по определенной тематике</a:t>
          </a:r>
          <a:endParaRPr lang="ru-RU" sz="14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780A46-E56C-4C1C-87D9-495C987C7FB9}" type="parTrans" cxnId="{05577C64-4B22-4155-91FD-B1A8E3D1CB85}">
      <dgm:prSet/>
      <dgm:spPr/>
      <dgm:t>
        <a:bodyPr/>
        <a:lstStyle/>
        <a:p>
          <a:endParaRPr lang="ru-RU"/>
        </a:p>
      </dgm:t>
    </dgm:pt>
    <dgm:pt modelId="{4CAFB666-B9E6-423E-8B90-177C021FDC52}" type="sibTrans" cxnId="{05577C64-4B22-4155-91FD-B1A8E3D1CB85}">
      <dgm:prSet/>
      <dgm:spPr/>
      <dgm:t>
        <a:bodyPr/>
        <a:lstStyle/>
        <a:p>
          <a:endParaRPr lang="ru-RU"/>
        </a:p>
      </dgm:t>
    </dgm:pt>
    <dgm:pt modelId="{7551090E-0C5C-4535-BBDE-4499C5F7D8A3}">
      <dgm:prSet phldrT="[Текст]" custT="1"/>
      <dgm:spPr/>
      <dgm:t>
        <a:bodyPr/>
        <a:lstStyle/>
        <a:p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Рассказы детей –экскурсоводов</a:t>
          </a: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исполненный им в форме монолога и в соответствии с требованиями устной публичной речи </a:t>
          </a:r>
          <a:endParaRPr lang="ru-RU" sz="1200" b="0" dirty="0"/>
        </a:p>
      </dgm:t>
    </dgm:pt>
    <dgm:pt modelId="{343E2E6F-275A-4AE4-BF67-20A92FEE8DE4}" type="parTrans" cxnId="{E152294F-D912-423D-827B-2341C8C9EBF9}">
      <dgm:prSet/>
      <dgm:spPr/>
      <dgm:t>
        <a:bodyPr/>
        <a:lstStyle/>
        <a:p>
          <a:endParaRPr lang="ru-RU"/>
        </a:p>
      </dgm:t>
    </dgm:pt>
    <dgm:pt modelId="{13A298D3-A93C-460D-9983-7B8368DED545}" type="sibTrans" cxnId="{E152294F-D912-423D-827B-2341C8C9EBF9}">
      <dgm:prSet/>
      <dgm:spPr/>
      <dgm:t>
        <a:bodyPr/>
        <a:lstStyle/>
        <a:p>
          <a:endParaRPr lang="ru-RU"/>
        </a:p>
      </dgm:t>
    </dgm:pt>
    <dgm:pt modelId="{106795A4-3456-498D-89F8-3BB194495838}">
      <dgm:prSet phldrT="[Текст]" custT="1"/>
      <dgm:spPr/>
      <dgm:t>
        <a:bodyPr/>
        <a:lstStyle/>
        <a:p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Экскур</a:t>
          </a:r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сии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историю предметов-</a:t>
          </a:r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путешествие в прошлое (</a:t>
          </a:r>
          <a:r>
            <a:rPr lang="ru-RU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например,история</a:t>
          </a:r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возникновения утюга)</a:t>
          </a:r>
        </a:p>
        <a:p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FC07A1-673F-4EE4-8B5F-2B8AF56FB136}" type="parTrans" cxnId="{9B0B4D6F-3964-4DA5-82A6-F15B39B986DD}">
      <dgm:prSet/>
      <dgm:spPr/>
      <dgm:t>
        <a:bodyPr/>
        <a:lstStyle/>
        <a:p>
          <a:endParaRPr lang="ru-RU"/>
        </a:p>
      </dgm:t>
    </dgm:pt>
    <dgm:pt modelId="{C0B76599-9B7C-45D3-AF2A-C3269491FCA3}" type="sibTrans" cxnId="{9B0B4D6F-3964-4DA5-82A6-F15B39B986DD}">
      <dgm:prSet/>
      <dgm:spPr/>
      <dgm:t>
        <a:bodyPr/>
        <a:lstStyle/>
        <a:p>
          <a:endParaRPr lang="ru-RU"/>
        </a:p>
      </dgm:t>
    </dgm:pt>
    <dgm:pt modelId="{0D7463EF-095C-4424-A3FF-1C19DDCF50F2}">
      <dgm:prSet custT="1"/>
      <dgm:spPr/>
      <dgm:t>
        <a:bodyPr/>
        <a:lstStyle/>
        <a:p>
          <a:endParaRPr lang="ru-RU" sz="16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E44BC5-8A8C-4C76-982E-37EFEA191DE5}" type="parTrans" cxnId="{5F8942B0-0295-4003-ADDD-9F5C07B18071}">
      <dgm:prSet/>
      <dgm:spPr/>
      <dgm:t>
        <a:bodyPr/>
        <a:lstStyle/>
        <a:p>
          <a:endParaRPr lang="ru-RU"/>
        </a:p>
      </dgm:t>
    </dgm:pt>
    <dgm:pt modelId="{245362A7-36AF-4B48-9ECC-22377B9D468A}" type="sibTrans" cxnId="{5F8942B0-0295-4003-ADDD-9F5C07B18071}">
      <dgm:prSet/>
      <dgm:spPr/>
      <dgm:t>
        <a:bodyPr/>
        <a:lstStyle/>
        <a:p>
          <a:endParaRPr lang="ru-RU"/>
        </a:p>
      </dgm:t>
    </dgm:pt>
    <dgm:pt modelId="{B56C39F5-A1CC-487C-A5DF-4F81AE3AE9C3}">
      <dgm:prSet phldrT="[Текст]" custT="1"/>
      <dgm:spPr/>
      <dgm:t>
        <a:bodyPr/>
        <a:lstStyle/>
        <a:p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Виртуальная экскурсия </a:t>
          </a:r>
          <a:r>
            <a: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-наглядная и увлекательная демонстрация любого реального места</a:t>
          </a:r>
        </a:p>
        <a:p>
          <a:endParaRPr lang="ru-RU" sz="1200" dirty="0" smtClean="0"/>
        </a:p>
        <a:p>
          <a:endParaRPr lang="ru-RU" sz="1200" dirty="0" smtClean="0"/>
        </a:p>
        <a:p>
          <a:endParaRPr lang="ru-RU" sz="1200" dirty="0" smtClean="0"/>
        </a:p>
        <a:p>
          <a:endParaRPr lang="ru-RU" sz="1200" dirty="0" smtClean="0"/>
        </a:p>
        <a:p>
          <a:endParaRPr lang="ru-RU" sz="1200" dirty="0" smtClean="0"/>
        </a:p>
        <a:p>
          <a:endParaRPr lang="ru-RU" sz="1200" dirty="0" smtClean="0"/>
        </a:p>
        <a:p>
          <a:endParaRPr lang="ru-RU" sz="1200" dirty="0" smtClean="0"/>
        </a:p>
        <a:p>
          <a:endParaRPr lang="ru-RU" sz="1200" dirty="0"/>
        </a:p>
      </dgm:t>
    </dgm:pt>
    <dgm:pt modelId="{042FB6B3-7340-408F-ADA6-28C3D5008786}" type="parTrans" cxnId="{1B894E82-7B13-4A0E-9E6E-BDFCFC6A5FC0}">
      <dgm:prSet/>
      <dgm:spPr/>
      <dgm:t>
        <a:bodyPr/>
        <a:lstStyle/>
        <a:p>
          <a:endParaRPr lang="ru-RU"/>
        </a:p>
      </dgm:t>
    </dgm:pt>
    <dgm:pt modelId="{C16580A5-1603-42FD-B5B2-952F083007B7}" type="sibTrans" cxnId="{1B894E82-7B13-4A0E-9E6E-BDFCFC6A5FC0}">
      <dgm:prSet/>
      <dgm:spPr/>
      <dgm:t>
        <a:bodyPr/>
        <a:lstStyle/>
        <a:p>
          <a:endParaRPr lang="ru-RU"/>
        </a:p>
      </dgm:t>
    </dgm:pt>
    <dgm:pt modelId="{23B5FDA8-D7DB-4665-9B85-5E06D2FAE174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подвижная игра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EC38AB-4456-4439-8115-E4471C177630}" type="parTrans" cxnId="{85412E31-A7AB-406D-BE15-33A79AECB254}">
      <dgm:prSet/>
      <dgm:spPr/>
      <dgm:t>
        <a:bodyPr/>
        <a:lstStyle/>
        <a:p>
          <a:endParaRPr lang="ru-RU"/>
        </a:p>
      </dgm:t>
    </dgm:pt>
    <dgm:pt modelId="{82A58054-1F9F-43B4-9831-D69F4A65AAD7}" type="sibTrans" cxnId="{85412E31-A7AB-406D-BE15-33A79AECB254}">
      <dgm:prSet/>
      <dgm:spPr/>
      <dgm:t>
        <a:bodyPr/>
        <a:lstStyle/>
        <a:p>
          <a:endParaRPr lang="ru-RU"/>
        </a:p>
      </dgm:t>
    </dgm:pt>
    <dgm:pt modelId="{E9E82B95-6B17-4944-85B7-2D5865BDC664}">
      <dgm:prSet phldrT="[Текст]" custT="1"/>
      <dgm:spPr/>
      <dgm:t>
        <a:bodyPr/>
        <a:lstStyle/>
        <a:p>
          <a:endParaRPr lang="ru-RU" sz="1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C361B7-8474-42B1-99BE-AA1D69CCCB6B}" type="parTrans" cxnId="{5FF30C12-29C9-4006-A63A-A388C74DEE06}">
      <dgm:prSet/>
      <dgm:spPr/>
      <dgm:t>
        <a:bodyPr/>
        <a:lstStyle/>
        <a:p>
          <a:endParaRPr lang="ru-RU"/>
        </a:p>
      </dgm:t>
    </dgm:pt>
    <dgm:pt modelId="{27AE3542-DA2C-4153-9731-F2C49C047179}" type="sibTrans" cxnId="{5FF30C12-29C9-4006-A63A-A388C74DEE06}">
      <dgm:prSet/>
      <dgm:spPr/>
      <dgm:t>
        <a:bodyPr/>
        <a:lstStyle/>
        <a:p>
          <a:endParaRPr lang="ru-RU"/>
        </a:p>
      </dgm:t>
    </dgm:pt>
    <dgm:pt modelId="{0527DFA2-E84D-4671-BF8B-E8C7493371E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Обзорная экскурсия</a:t>
          </a:r>
        </a:p>
        <a:p>
          <a:r>
            <a:rPr lang="ru-RU" sz="16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дает общее представление об объекте в целом</a:t>
          </a:r>
          <a:endParaRPr lang="ru-RU" sz="16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DF7BE1-254E-4045-9A2A-F4D682220B9E}" type="parTrans" cxnId="{0828A8F0-3946-4122-9FCF-5EB1554C5AB7}">
      <dgm:prSet/>
      <dgm:spPr/>
      <dgm:t>
        <a:bodyPr/>
        <a:lstStyle/>
        <a:p>
          <a:endParaRPr lang="ru-RU"/>
        </a:p>
      </dgm:t>
    </dgm:pt>
    <dgm:pt modelId="{74A3D0CE-00B7-474F-A663-1D84E0754F34}" type="sibTrans" cxnId="{0828A8F0-3946-4122-9FCF-5EB1554C5AB7}">
      <dgm:prSet/>
      <dgm:spPr/>
      <dgm:t>
        <a:bodyPr/>
        <a:lstStyle/>
        <a:p>
          <a:endParaRPr lang="ru-RU"/>
        </a:p>
      </dgm:t>
    </dgm:pt>
    <dgm:pt modelId="{230E4BA4-242E-4ADB-9744-38AEC1DB95A3}" type="pres">
      <dgm:prSet presAssocID="{B11C8AE7-E654-4C83-9896-7392F7E694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A5B942-5579-4A51-9B77-DD40D8B93ACB}" type="pres">
      <dgm:prSet presAssocID="{8A7E2908-981D-4FC9-911B-4EDFC8A942F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D7048-D9D7-4038-A5B4-05ACB9CB9B48}" type="pres">
      <dgm:prSet presAssocID="{23866914-CB4A-4DE0-9B94-DB3E56A7D784}" presName="sibTrans" presStyleCnt="0"/>
      <dgm:spPr/>
      <dgm:t>
        <a:bodyPr/>
        <a:lstStyle/>
        <a:p>
          <a:endParaRPr lang="ru-RU"/>
        </a:p>
      </dgm:t>
    </dgm:pt>
    <dgm:pt modelId="{4A8A53C9-AAC5-4337-A7DD-535AD3CF9679}" type="pres">
      <dgm:prSet presAssocID="{0527DFA2-E84D-4671-BF8B-E8C7493371E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3846D0-9E94-4695-8B5F-06330B17BA5B}" type="pres">
      <dgm:prSet presAssocID="{74A3D0CE-00B7-474F-A663-1D84E0754F34}" presName="sibTrans" presStyleCnt="0"/>
      <dgm:spPr/>
      <dgm:t>
        <a:bodyPr/>
        <a:lstStyle/>
        <a:p>
          <a:endParaRPr lang="ru-RU"/>
        </a:p>
      </dgm:t>
    </dgm:pt>
    <dgm:pt modelId="{E900CA92-77A5-46CF-9858-0F2423B45A5E}" type="pres">
      <dgm:prSet presAssocID="{815E89D2-01A6-4B3B-B8F8-3C248C604B5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D1564-FC07-45B8-93CC-EBF2B46EF43A}" type="pres">
      <dgm:prSet presAssocID="{7C4B3A9E-4AD3-49B4-BA53-46574C77D0F3}" presName="sibTrans" presStyleCnt="0"/>
      <dgm:spPr/>
      <dgm:t>
        <a:bodyPr/>
        <a:lstStyle/>
        <a:p>
          <a:endParaRPr lang="ru-RU"/>
        </a:p>
      </dgm:t>
    </dgm:pt>
    <dgm:pt modelId="{B8C237D8-5AE4-4B8D-91F5-F7359F1A7414}" type="pres">
      <dgm:prSet presAssocID="{07DBC0B3-05DB-4968-84BC-BE89D4E9DA5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886D9-8B43-42D5-AA55-C1219FFD41AE}" type="pres">
      <dgm:prSet presAssocID="{77921DF6-4CE8-4784-9D79-AAE969417B49}" presName="sibTrans" presStyleCnt="0"/>
      <dgm:spPr/>
      <dgm:t>
        <a:bodyPr/>
        <a:lstStyle/>
        <a:p>
          <a:endParaRPr lang="ru-RU"/>
        </a:p>
      </dgm:t>
    </dgm:pt>
    <dgm:pt modelId="{B5BF4146-4DB8-4EB3-9547-9566743FD1D0}" type="pres">
      <dgm:prSet presAssocID="{106795A4-3456-498D-89F8-3BB19449583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0E285-BF51-410E-9CA8-E9B592F22D77}" type="pres">
      <dgm:prSet presAssocID="{C0B76599-9B7C-45D3-AF2A-C3269491FCA3}" presName="sibTrans" presStyleCnt="0"/>
      <dgm:spPr/>
      <dgm:t>
        <a:bodyPr/>
        <a:lstStyle/>
        <a:p>
          <a:endParaRPr lang="ru-RU"/>
        </a:p>
      </dgm:t>
    </dgm:pt>
    <dgm:pt modelId="{53BABF56-2D89-4CFB-8930-3F98501123F2}" type="pres">
      <dgm:prSet presAssocID="{7551090E-0C5C-4535-BBDE-4499C5F7D8A3}" presName="node" presStyleLbl="node1" presStyleIdx="5" presStyleCnt="7" custLinFactNeighborX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7C078-8FE0-40BF-B84E-54E657EAC39A}" type="pres">
      <dgm:prSet presAssocID="{13A298D3-A93C-460D-9983-7B8368DED545}" presName="sibTrans" presStyleCnt="0"/>
      <dgm:spPr/>
      <dgm:t>
        <a:bodyPr/>
        <a:lstStyle/>
        <a:p>
          <a:endParaRPr lang="ru-RU"/>
        </a:p>
      </dgm:t>
    </dgm:pt>
    <dgm:pt modelId="{3D8247F0-512D-46ED-A8D3-9D3A8719D60E}" type="pres">
      <dgm:prSet presAssocID="{B56C39F5-A1CC-487C-A5DF-4F81AE3AE9C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03F674-7689-490B-B603-6F72B2D5DA31}" srcId="{815E89D2-01A6-4B3B-B8F8-3C248C604B55}" destId="{26565E1F-0206-4E9C-9050-66181695EA5C}" srcOrd="0" destOrd="0" parTransId="{67247F53-844D-43A9-80A7-2C45A3C472AA}" sibTransId="{3BFEA554-61C8-4880-B9D6-612683D0A16F}"/>
    <dgm:cxn modelId="{82DFE569-EAFE-44D6-A8F8-4D075F8C4C9B}" type="presOf" srcId="{106795A4-3456-498D-89F8-3BB194495838}" destId="{B5BF4146-4DB8-4EB3-9547-9566743FD1D0}" srcOrd="0" destOrd="0" presId="urn:microsoft.com/office/officeart/2005/8/layout/hList6"/>
    <dgm:cxn modelId="{5FF30C12-29C9-4006-A63A-A388C74DEE06}" srcId="{0527DFA2-E84D-4671-BF8B-E8C7493371ED}" destId="{E9E82B95-6B17-4944-85B7-2D5865BDC664}" srcOrd="0" destOrd="0" parTransId="{4CC361B7-8474-42B1-99BE-AA1D69CCCB6B}" sibTransId="{27AE3542-DA2C-4153-9731-F2C49C047179}"/>
    <dgm:cxn modelId="{13511E24-316F-49B8-83E0-D704D59659E9}" type="presOf" srcId="{3F0BB5C3-27FB-4D69-B2CF-0517D23B963F}" destId="{B8C237D8-5AE4-4B8D-91F5-F7359F1A7414}" srcOrd="0" destOrd="1" presId="urn:microsoft.com/office/officeart/2005/8/layout/hList6"/>
    <dgm:cxn modelId="{F54081CE-151C-4CF0-AD5F-1F48A0FB705C}" type="presOf" srcId="{7551090E-0C5C-4535-BBDE-4499C5F7D8A3}" destId="{53BABF56-2D89-4CFB-8930-3F98501123F2}" srcOrd="0" destOrd="0" presId="urn:microsoft.com/office/officeart/2005/8/layout/hList6"/>
    <dgm:cxn modelId="{94D10F55-89F9-463A-8D67-471E4BE07B34}" type="presOf" srcId="{8A7E2908-981D-4FC9-911B-4EDFC8A942FC}" destId="{F2A5B942-5579-4A51-9B77-DD40D8B93ACB}" srcOrd="0" destOrd="0" presId="urn:microsoft.com/office/officeart/2005/8/layout/hList6"/>
    <dgm:cxn modelId="{107DC57F-8D2E-4604-AF71-1556DBC1F33A}" srcId="{B11C8AE7-E654-4C83-9896-7392F7E694B6}" destId="{07DBC0B3-05DB-4968-84BC-BE89D4E9DA59}" srcOrd="3" destOrd="0" parTransId="{DA373DBD-415E-4D5A-A13A-E8C4E4F97B45}" sibTransId="{77921DF6-4CE8-4784-9D79-AAE969417B49}"/>
    <dgm:cxn modelId="{BE15C978-EBF1-4C3E-93E6-D487A4361BE4}" type="presOf" srcId="{23B5FDA8-D7DB-4665-9B85-5E06D2FAE174}" destId="{E900CA92-77A5-46CF-9858-0F2423B45A5E}" srcOrd="0" destOrd="2" presId="urn:microsoft.com/office/officeart/2005/8/layout/hList6"/>
    <dgm:cxn modelId="{3FC630A9-F703-483C-898B-840CD983735B}" type="presOf" srcId="{26565E1F-0206-4E9C-9050-66181695EA5C}" destId="{E900CA92-77A5-46CF-9858-0F2423B45A5E}" srcOrd="0" destOrd="1" presId="urn:microsoft.com/office/officeart/2005/8/layout/hList6"/>
    <dgm:cxn modelId="{CCE8858E-1D7B-4D16-AD8A-9F0B876452A9}" type="presOf" srcId="{B56C39F5-A1CC-487C-A5DF-4F81AE3AE9C3}" destId="{3D8247F0-512D-46ED-A8D3-9D3A8719D60E}" srcOrd="0" destOrd="0" presId="urn:microsoft.com/office/officeart/2005/8/layout/hList6"/>
    <dgm:cxn modelId="{9E28B05C-7238-4CB6-8CAD-8A8A662B0BD8}" type="presOf" srcId="{0527DFA2-E84D-4671-BF8B-E8C7493371ED}" destId="{4A8A53C9-AAC5-4337-A7DD-535AD3CF9679}" srcOrd="0" destOrd="0" presId="urn:microsoft.com/office/officeart/2005/8/layout/hList6"/>
    <dgm:cxn modelId="{690D6087-3DDB-4004-96A6-F5FCB0A24169}" type="presOf" srcId="{E9E82B95-6B17-4944-85B7-2D5865BDC664}" destId="{4A8A53C9-AAC5-4337-A7DD-535AD3CF9679}" srcOrd="0" destOrd="1" presId="urn:microsoft.com/office/officeart/2005/8/layout/hList6"/>
    <dgm:cxn modelId="{00267652-6819-4356-B63B-63BED9E55F37}" srcId="{B11C8AE7-E654-4C83-9896-7392F7E694B6}" destId="{8A7E2908-981D-4FC9-911B-4EDFC8A942FC}" srcOrd="0" destOrd="0" parTransId="{BFEF844B-2B4E-4C4F-BC0D-E908D1898FC6}" sibTransId="{23866914-CB4A-4DE0-9B94-DB3E56A7D784}"/>
    <dgm:cxn modelId="{183A125E-C96E-4E0A-B680-2DF002C771DF}" type="presOf" srcId="{815E89D2-01A6-4B3B-B8F8-3C248C604B55}" destId="{E900CA92-77A5-46CF-9858-0F2423B45A5E}" srcOrd="0" destOrd="0" presId="urn:microsoft.com/office/officeart/2005/8/layout/hList6"/>
    <dgm:cxn modelId="{9478DEA1-1D36-441B-94FC-797457A9D8FC}" type="presOf" srcId="{0D7463EF-095C-4424-A3FF-1C19DDCF50F2}" destId="{4A8A53C9-AAC5-4337-A7DD-535AD3CF9679}" srcOrd="0" destOrd="2" presId="urn:microsoft.com/office/officeart/2005/8/layout/hList6"/>
    <dgm:cxn modelId="{0828A8F0-3946-4122-9FCF-5EB1554C5AB7}" srcId="{B11C8AE7-E654-4C83-9896-7392F7E694B6}" destId="{0527DFA2-E84D-4671-BF8B-E8C7493371ED}" srcOrd="1" destOrd="0" parTransId="{CFDF7BE1-254E-4045-9A2A-F4D682220B9E}" sibTransId="{74A3D0CE-00B7-474F-A663-1D84E0754F34}"/>
    <dgm:cxn modelId="{F071DE06-F58C-4544-BAFE-40188D0DB883}" type="presOf" srcId="{B11C8AE7-E654-4C83-9896-7392F7E694B6}" destId="{230E4BA4-242E-4ADB-9744-38AEC1DB95A3}" srcOrd="0" destOrd="0" presId="urn:microsoft.com/office/officeart/2005/8/layout/hList6"/>
    <dgm:cxn modelId="{5F8942B0-0295-4003-ADDD-9F5C07B18071}" srcId="{0527DFA2-E84D-4671-BF8B-E8C7493371ED}" destId="{0D7463EF-095C-4424-A3FF-1C19DDCF50F2}" srcOrd="1" destOrd="0" parTransId="{90E44BC5-8A8C-4C76-982E-37EFEA191DE5}" sibTransId="{245362A7-36AF-4B48-9ECC-22377B9D468A}"/>
    <dgm:cxn modelId="{B5406A7D-C307-4268-94D8-56F78B11B2C0}" type="presOf" srcId="{07DBC0B3-05DB-4968-84BC-BE89D4E9DA59}" destId="{B8C237D8-5AE4-4B8D-91F5-F7359F1A7414}" srcOrd="0" destOrd="0" presId="urn:microsoft.com/office/officeart/2005/8/layout/hList6"/>
    <dgm:cxn modelId="{E152294F-D912-423D-827B-2341C8C9EBF9}" srcId="{B11C8AE7-E654-4C83-9896-7392F7E694B6}" destId="{7551090E-0C5C-4535-BBDE-4499C5F7D8A3}" srcOrd="5" destOrd="0" parTransId="{343E2E6F-275A-4AE4-BF67-20A92FEE8DE4}" sibTransId="{13A298D3-A93C-460D-9983-7B8368DED545}"/>
    <dgm:cxn modelId="{9B0B4D6F-3964-4DA5-82A6-F15B39B986DD}" srcId="{B11C8AE7-E654-4C83-9896-7392F7E694B6}" destId="{106795A4-3456-498D-89F8-3BB194495838}" srcOrd="4" destOrd="0" parTransId="{7EFC07A1-673F-4EE4-8B5F-2B8AF56FB136}" sibTransId="{C0B76599-9B7C-45D3-AF2A-C3269491FCA3}"/>
    <dgm:cxn modelId="{05577C64-4B22-4155-91FD-B1A8E3D1CB85}" srcId="{07DBC0B3-05DB-4968-84BC-BE89D4E9DA59}" destId="{3F0BB5C3-27FB-4D69-B2CF-0517D23B963F}" srcOrd="0" destOrd="0" parTransId="{10780A46-E56C-4C1C-87D9-495C987C7FB9}" sibTransId="{4CAFB666-B9E6-423E-8B90-177C021FDC52}"/>
    <dgm:cxn modelId="{85412E31-A7AB-406D-BE15-33A79AECB254}" srcId="{815E89D2-01A6-4B3B-B8F8-3C248C604B55}" destId="{23B5FDA8-D7DB-4665-9B85-5E06D2FAE174}" srcOrd="1" destOrd="0" parTransId="{A3EC38AB-4456-4439-8115-E4471C177630}" sibTransId="{82A58054-1F9F-43B4-9831-D69F4A65AAD7}"/>
    <dgm:cxn modelId="{1B894E82-7B13-4A0E-9E6E-BDFCFC6A5FC0}" srcId="{B11C8AE7-E654-4C83-9896-7392F7E694B6}" destId="{B56C39F5-A1CC-487C-A5DF-4F81AE3AE9C3}" srcOrd="6" destOrd="0" parTransId="{042FB6B3-7340-408F-ADA6-28C3D5008786}" sibTransId="{C16580A5-1603-42FD-B5B2-952F083007B7}"/>
    <dgm:cxn modelId="{3EB849D5-800C-4A06-864E-AD46C7C38AD2}" srcId="{B11C8AE7-E654-4C83-9896-7392F7E694B6}" destId="{815E89D2-01A6-4B3B-B8F8-3C248C604B55}" srcOrd="2" destOrd="0" parTransId="{2CE94971-9022-4E21-9D73-EBBF5AD59CDA}" sibTransId="{7C4B3A9E-4AD3-49B4-BA53-46574C77D0F3}"/>
    <dgm:cxn modelId="{98D94F6C-4B93-449A-8DC0-1971430862F7}" type="presParOf" srcId="{230E4BA4-242E-4ADB-9744-38AEC1DB95A3}" destId="{F2A5B942-5579-4A51-9B77-DD40D8B93ACB}" srcOrd="0" destOrd="0" presId="urn:microsoft.com/office/officeart/2005/8/layout/hList6"/>
    <dgm:cxn modelId="{B9D61AA8-482A-46BE-B30C-DD399AD92E9D}" type="presParOf" srcId="{230E4BA4-242E-4ADB-9744-38AEC1DB95A3}" destId="{2DAD7048-D9D7-4038-A5B4-05ACB9CB9B48}" srcOrd="1" destOrd="0" presId="urn:microsoft.com/office/officeart/2005/8/layout/hList6"/>
    <dgm:cxn modelId="{659296BE-6DF0-454C-855C-38BDF0DE63D6}" type="presParOf" srcId="{230E4BA4-242E-4ADB-9744-38AEC1DB95A3}" destId="{4A8A53C9-AAC5-4337-A7DD-535AD3CF9679}" srcOrd="2" destOrd="0" presId="urn:microsoft.com/office/officeart/2005/8/layout/hList6"/>
    <dgm:cxn modelId="{62F734DB-8E40-44A6-B10A-9EB0660B1885}" type="presParOf" srcId="{230E4BA4-242E-4ADB-9744-38AEC1DB95A3}" destId="{6F3846D0-9E94-4695-8B5F-06330B17BA5B}" srcOrd="3" destOrd="0" presId="urn:microsoft.com/office/officeart/2005/8/layout/hList6"/>
    <dgm:cxn modelId="{6D42249D-CFAF-4F7E-9C52-A507A27AF6F4}" type="presParOf" srcId="{230E4BA4-242E-4ADB-9744-38AEC1DB95A3}" destId="{E900CA92-77A5-46CF-9858-0F2423B45A5E}" srcOrd="4" destOrd="0" presId="urn:microsoft.com/office/officeart/2005/8/layout/hList6"/>
    <dgm:cxn modelId="{8D63D420-1657-40C6-A16D-C20B57B7825D}" type="presParOf" srcId="{230E4BA4-242E-4ADB-9744-38AEC1DB95A3}" destId="{FC2D1564-FC07-45B8-93CC-EBF2B46EF43A}" srcOrd="5" destOrd="0" presId="urn:microsoft.com/office/officeart/2005/8/layout/hList6"/>
    <dgm:cxn modelId="{7C4ADA40-B4FE-40D2-94A5-15BE307501ED}" type="presParOf" srcId="{230E4BA4-242E-4ADB-9744-38AEC1DB95A3}" destId="{B8C237D8-5AE4-4B8D-91F5-F7359F1A7414}" srcOrd="6" destOrd="0" presId="urn:microsoft.com/office/officeart/2005/8/layout/hList6"/>
    <dgm:cxn modelId="{7B41A412-3511-4DD9-AEC7-5CC5ECB9D759}" type="presParOf" srcId="{230E4BA4-242E-4ADB-9744-38AEC1DB95A3}" destId="{E44886D9-8B43-42D5-AA55-C1219FFD41AE}" srcOrd="7" destOrd="0" presId="urn:microsoft.com/office/officeart/2005/8/layout/hList6"/>
    <dgm:cxn modelId="{6454177C-709F-4A2C-B61C-4E12D771C4FF}" type="presParOf" srcId="{230E4BA4-242E-4ADB-9744-38AEC1DB95A3}" destId="{B5BF4146-4DB8-4EB3-9547-9566743FD1D0}" srcOrd="8" destOrd="0" presId="urn:microsoft.com/office/officeart/2005/8/layout/hList6"/>
    <dgm:cxn modelId="{5838DBCB-2C41-4D96-8581-0DE43BF018D6}" type="presParOf" srcId="{230E4BA4-242E-4ADB-9744-38AEC1DB95A3}" destId="{03A0E285-BF51-410E-9CA8-E9B592F22D77}" srcOrd="9" destOrd="0" presId="urn:microsoft.com/office/officeart/2005/8/layout/hList6"/>
    <dgm:cxn modelId="{D63A812A-FEDF-4930-B4B4-0026E25DADBC}" type="presParOf" srcId="{230E4BA4-242E-4ADB-9744-38AEC1DB95A3}" destId="{53BABF56-2D89-4CFB-8930-3F98501123F2}" srcOrd="10" destOrd="0" presId="urn:microsoft.com/office/officeart/2005/8/layout/hList6"/>
    <dgm:cxn modelId="{599B7623-1EBD-497B-920B-3BF5E4FC6977}" type="presParOf" srcId="{230E4BA4-242E-4ADB-9744-38AEC1DB95A3}" destId="{6EF7C078-8FE0-40BF-B84E-54E657EAC39A}" srcOrd="11" destOrd="0" presId="urn:microsoft.com/office/officeart/2005/8/layout/hList6"/>
    <dgm:cxn modelId="{D14A500D-1F4D-487F-8B6C-A9A175A6A1CA}" type="presParOf" srcId="{230E4BA4-242E-4ADB-9744-38AEC1DB95A3}" destId="{3D8247F0-512D-46ED-A8D3-9D3A8719D60E}" srcOrd="12" destOrd="0" presId="urn:microsoft.com/office/officeart/2005/8/layout/h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1A72431-A26F-4974-9BC7-3B7A1C0F497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35C61AE-A01B-460A-809B-3B9706E8B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2431-A26F-4974-9BC7-3B7A1C0F497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61AE-A01B-460A-809B-3B9706E8B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2431-A26F-4974-9BC7-3B7A1C0F497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61AE-A01B-460A-809B-3B9706E8B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1A72431-A26F-4974-9BC7-3B7A1C0F497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35C61AE-A01B-460A-809B-3B9706E8B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1A72431-A26F-4974-9BC7-3B7A1C0F497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35C61AE-A01B-460A-809B-3B9706E8B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2431-A26F-4974-9BC7-3B7A1C0F497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61AE-A01B-460A-809B-3B9706E8B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2431-A26F-4974-9BC7-3B7A1C0F497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61AE-A01B-460A-809B-3B9706E8B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A72431-A26F-4974-9BC7-3B7A1C0F497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5C61AE-A01B-460A-809B-3B9706E8B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2431-A26F-4974-9BC7-3B7A1C0F497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61AE-A01B-460A-809B-3B9706E8B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1A72431-A26F-4974-9BC7-3B7A1C0F497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35C61AE-A01B-460A-809B-3B9706E8B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A72431-A26F-4974-9BC7-3B7A1C0F497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5C61AE-A01B-460A-809B-3B9706E8B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1A72431-A26F-4974-9BC7-3B7A1C0F497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35C61AE-A01B-460A-809B-3B9706E8B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3857628"/>
            <a:ext cx="7286676" cy="26432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                      </a:t>
            </a:r>
            <a:b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Мини –музей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</a:t>
            </a:r>
            <a:r>
              <a:rPr lang="ru-RU" sz="2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БДОУ « Детский сад </a:t>
            </a:r>
            <a:r>
              <a:rPr lang="ru-RU" sz="27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общеразвивающего</a:t>
            </a:r>
            <a:r>
              <a:rPr lang="ru-RU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вида «Буратино»                                         </a:t>
            </a:r>
            <a:r>
              <a:rPr lang="ru-RU" sz="27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Аксубаевского</a:t>
            </a:r>
            <a:r>
              <a:rPr lang="ru-RU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муниципального района </a:t>
            </a:r>
            <a:br>
              <a:rPr lang="ru-RU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Республики Татарстан</a:t>
            </a:r>
            <a:endParaRPr lang="ru-RU" sz="2700" dirty="0"/>
          </a:p>
        </p:txBody>
      </p:sp>
      <p:pic>
        <p:nvPicPr>
          <p:cNvPr id="4" name="Picture 2" descr="C:\Users\User\Downloads\IMG_4048.jpg"/>
          <p:cNvPicPr>
            <a:picLocks noChangeAspect="1" noChangeArrowheads="1"/>
          </p:cNvPicPr>
          <p:nvPr/>
        </p:nvPicPr>
        <p:blipFill>
          <a:blip r:embed="rId2" cstate="print"/>
          <a:srcRect b="24706"/>
          <a:stretch>
            <a:fillRect/>
          </a:stretch>
        </p:blipFill>
        <p:spPr bwMode="auto">
          <a:xfrm>
            <a:off x="2071670" y="0"/>
            <a:ext cx="6786610" cy="3832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IMG_8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93082"/>
            <a:ext cx="4143404" cy="5285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User\Downloads\IMG_8923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785794"/>
            <a:ext cx="4138350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Коллекция  пуговиц, наручных часов и значков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User\Downloads\IMG_8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742952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929618" cy="7969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Печатающие инструменты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User\Downloads\IMG_8922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296" y="1357298"/>
            <a:ext cx="7840480" cy="4636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fortis54.ru/image/cache/data/001%20%D0%91%D1%83%D0%BC%D0%B0%D0%B3%D0%B0/%D0%B1%D0%BB%D0%B0%D0%BD%D0%BA/156100-5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8" r="15842" b="20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14414" y="714356"/>
            <a:ext cx="70009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7030A0"/>
                </a:solidFill>
                <a:latin typeface="Segoe Print" pitchFamily="2" charset="0"/>
              </a:rPr>
              <a:t>ПРАВИЛА ПОВЕДЕНИЯ В НАШЕМ МУЗЕЕ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2800" b="1" dirty="0" smtClean="0">
                <a:solidFill>
                  <a:srgbClr val="7030A0"/>
                </a:solidFill>
                <a:latin typeface="Segoe Print" pitchFamily="2" charset="0"/>
              </a:rPr>
              <a:t>В нашем музее многие экспонаты разрешено трогать руками!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2800" b="1" dirty="0" smtClean="0">
                <a:solidFill>
                  <a:srgbClr val="7030A0"/>
                </a:solidFill>
                <a:latin typeface="Segoe Print" pitchFamily="2" charset="0"/>
              </a:rPr>
              <a:t>Рассмотренные экспонаты нужно положить на место.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2800" b="1" dirty="0" smtClean="0">
                <a:solidFill>
                  <a:srgbClr val="7030A0"/>
                </a:solidFill>
                <a:latin typeface="Segoe Print" pitchFamily="2" charset="0"/>
              </a:rPr>
              <a:t>Экспонаты нельзя ломать и забирать домой.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2800" b="1" dirty="0" smtClean="0">
                <a:solidFill>
                  <a:srgbClr val="7030A0"/>
                </a:solidFill>
                <a:latin typeface="Segoe Print" pitchFamily="2" charset="0"/>
              </a:rPr>
              <a:t>Можно и даже нужно задавать вопросы.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2800" b="1" dirty="0" smtClean="0">
                <a:solidFill>
                  <a:srgbClr val="7030A0"/>
                </a:solidFill>
                <a:latin typeface="Segoe Print" pitchFamily="2" charset="0"/>
              </a:rPr>
              <a:t>Можно пополнять музей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 smtClean="0">
                <a:solidFill>
                  <a:srgbClr val="7030A0"/>
                </a:solidFill>
                <a:latin typeface="Segoe Print" pitchFamily="2" charset="0"/>
              </a:rPr>
              <a:t>Новыми экспонатами.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Колыбелька - люлька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User\Downloads\IMG_8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4022970" cy="5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User\Downloads\PHOTO-2022-02-15-10-50-07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3571900" cy="476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музейных экспонатов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User\Downloads\дер посидел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3143272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User\Downloads\IMG-20210212-WA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274" y="2285992"/>
            <a:ext cx="4833971" cy="3625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9397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Национальные детские костюмы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User\Downloads\фестиваль дет костюм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398"/>
            <a:ext cx="7286676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9397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 с молоком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6498167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429552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Рассматривание и изучение экспонатов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USER\Desktop\МУЗЕЙНАЯ ПЕДАГОГИКА\IMG-20221113-WA00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5198" b="10335"/>
          <a:stretch>
            <a:fillRect/>
          </a:stretch>
        </p:blipFill>
        <p:spPr bwMode="auto">
          <a:xfrm>
            <a:off x="285720" y="1571612"/>
            <a:ext cx="3864630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Desktop\МУЗЕЙНАЯ ПЕДАГОГИКА\IMG-20221113-WA00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714488"/>
            <a:ext cx="3528392" cy="468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Используя музейные экспонаты получили результат : вкусные и румяные булочки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C:\Users\USER\Desktop\МУЗЕЙНАЯ ПЕДАГОГИКА\IMG-20221113-WA0013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7273" t="12304" r="14545" b="8401"/>
          <a:stretch>
            <a:fillRect/>
          </a:stretch>
        </p:blipFill>
        <p:spPr bwMode="auto">
          <a:xfrm>
            <a:off x="714348" y="1714488"/>
            <a:ext cx="3603914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1" descr="C:\Users\USER\Desktop\МУЗЕЙНАЯ ПЕДАГОГИКА\20220930_112047.jpg"/>
          <p:cNvPicPr>
            <a:picLocks noChangeAspect="1" noChangeArrowheads="1"/>
          </p:cNvPicPr>
          <p:nvPr/>
        </p:nvPicPr>
        <p:blipFill>
          <a:blip r:embed="rId3" cstate="print"/>
          <a:srcRect l="6661" r="13411"/>
          <a:stretch>
            <a:fillRect/>
          </a:stretch>
        </p:blipFill>
        <p:spPr bwMode="auto">
          <a:xfrm>
            <a:off x="4929190" y="1643050"/>
            <a:ext cx="3500462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00240"/>
            <a:ext cx="7486650" cy="445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28794" y="785794"/>
            <a:ext cx="614366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Microsoft Yi Baiti" pitchFamily="66" charset="0"/>
                <a:cs typeface="Microsoft Uighur"/>
              </a:rPr>
              <a:t>«…чтоб  был  талантливым  ребенок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Microsoft Yi Baiti" pitchFamily="66" charset="0"/>
                <a:cs typeface="Microsoft Uighur"/>
              </a:rPr>
              <a:t>в  музей  неси  его  с  пеленок...»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работа мини-музея  предусматривает проведение экскурсий   педагогами, дошкольниками или их родителями, социальными партнерами</a:t>
            </a:r>
            <a:r>
              <a:rPr lang="ru-RU" alt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Такой подход позволяет реализовать несколько важных функций:</a:t>
            </a:r>
            <a:b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639282123"/>
              </p:ext>
            </p:extLst>
          </p:nvPr>
        </p:nvGraphicFramePr>
        <p:xfrm>
          <a:off x="457200" y="1600200"/>
          <a:ext cx="8258204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775868639"/>
              </p:ext>
            </p:extLst>
          </p:nvPr>
        </p:nvGraphicFramePr>
        <p:xfrm>
          <a:off x="928662" y="1926490"/>
          <a:ext cx="7795630" cy="4526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85852" y="642917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Музейная педагогика это  инновационная технология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развитии познавательной активности дошкольников</a:t>
            </a:r>
          </a:p>
          <a:p>
            <a:pPr algn="ctr"/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воспитания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9397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alt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работы с детьми</a:t>
            </a:r>
            <a:br>
              <a:rPr lang="ru-RU" alt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ценностного взаимодействия осуществляется    в триаде: педагог - обучаемый - музейные предметы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974695827"/>
              </p:ext>
            </p:extLst>
          </p:nvPr>
        </p:nvGraphicFramePr>
        <p:xfrm>
          <a:off x="214282" y="1600200"/>
          <a:ext cx="8643998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музей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User\Downloads\IMG_8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6786578" cy="5089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Экспонаты музея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User\Downloads\IMG_8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857652" cy="5143536"/>
          </a:xfrm>
          <a:prstGeom prst="rect">
            <a:avLst/>
          </a:prstGeom>
          <a:noFill/>
        </p:spPr>
      </p:pic>
      <p:pic>
        <p:nvPicPr>
          <p:cNvPr id="3075" name="Picture 3" descr="C:\Users\User\Downloads\IMG_89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243" y="1643050"/>
            <a:ext cx="3124945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IMG_8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234367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ownloads\IMG_89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66"/>
            <a:ext cx="3780471" cy="608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929618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Кухонная утварь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pic>
        <p:nvPicPr>
          <p:cNvPr id="3" name="Picture 2" descr="C:\Users\User\Downloads\IMG_8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7786742" cy="5114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_89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7467600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195</TotalTime>
  <Words>318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                                                              Мини –музей   в МБДОУ « Детский сад общеразвивающего вида «Буратино»                                         Аксубаевского муниципального района  Республики Татарстан</vt:lpstr>
      <vt:lpstr>      Организация работа мини-музея  предусматривает проведение экскурсий   педагогами, дошкольниками или их родителями, социальными партнерами        Такой подход позволяет реализовать несколько важных функций: </vt:lpstr>
      <vt:lpstr>Слайд 3</vt:lpstr>
      <vt:lpstr>Формы работы с детьми Реализация ценностного взаимодействия осуществляется    в триаде: педагог - обучаемый - музейные предметы</vt:lpstr>
      <vt:lpstr>Наш музей </vt:lpstr>
      <vt:lpstr>Экспонаты музея</vt:lpstr>
      <vt:lpstr>Слайд 7</vt:lpstr>
      <vt:lpstr>Кухонная утварь  </vt:lpstr>
      <vt:lpstr>Слайд 9</vt:lpstr>
      <vt:lpstr>Слайд 10</vt:lpstr>
      <vt:lpstr>Коллекция  пуговиц, наручных часов и значков</vt:lpstr>
      <vt:lpstr>Печатающие инструменты</vt:lpstr>
      <vt:lpstr>Колыбелька - люлька</vt:lpstr>
      <vt:lpstr>Использование музейных экспонатов</vt:lpstr>
      <vt:lpstr>Национальные детские костюмы </vt:lpstr>
      <vt:lpstr>Эксперимент с молоком </vt:lpstr>
      <vt:lpstr>Рассматривание и изучение экспонатов</vt:lpstr>
      <vt:lpstr>Используя музейные экспонаты получили результат : вкусные и румяные булочки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 Детский сад общеразвивающего вида «Буратино»                                         Аксубаевского муниципального района  Республики Татарстан</dc:title>
  <dc:creator>User</dc:creator>
  <cp:lastModifiedBy>1</cp:lastModifiedBy>
  <cp:revision>19</cp:revision>
  <dcterms:created xsi:type="dcterms:W3CDTF">2022-12-19T11:22:11Z</dcterms:created>
  <dcterms:modified xsi:type="dcterms:W3CDTF">2023-03-31T17:47:03Z</dcterms:modified>
</cp:coreProperties>
</file>