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2" r:id="rId9"/>
    <p:sldId id="264" r:id="rId10"/>
    <p:sldId id="265" r:id="rId11"/>
    <p:sldId id="266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68" r:id="rId20"/>
    <p:sldId id="280" r:id="rId21"/>
    <p:sldId id="281" r:id="rId22"/>
    <p:sldId id="269" r:id="rId23"/>
    <p:sldId id="26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782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6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29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1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4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916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95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0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67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02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3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ECFD7-3148-4A8D-B143-0A374FE59B66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D6B86-FC9D-43ED-9CCC-5EF2A5ABB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23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mg0.liveinternet.ru/images/attach/b/3/30/7/30007776_bdl5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oy-mart.ru/i/prod/7350b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ОСТОРОЖНО – ЭЛЕКТРОПРИБОРЫ!!!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0"/>
            <a:ext cx="9144000" cy="1638837"/>
          </a:xfrm>
        </p:spPr>
        <p:txBody>
          <a:bodyPr/>
          <a:lstStyle/>
          <a:p>
            <a:pPr algn="r">
              <a:defRPr/>
            </a:pPr>
            <a:r>
              <a:rPr lang="ru-RU" u="sng" dirty="0">
                <a:solidFill>
                  <a:schemeClr val="tx2">
                    <a:lumMod val="75000"/>
                  </a:schemeClr>
                </a:solidFill>
              </a:rPr>
              <a:t>Материал подготовила:</a:t>
            </a:r>
          </a:p>
          <a:p>
            <a:pPr algn="r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Спиридонова Анастасия Сергеевна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algn="r">
              <a:defRPr/>
            </a:pPr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Воспитатель </a:t>
            </a:r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</a:rPr>
              <a:t>МБДОУ г. Иркутска детский сад № 126</a:t>
            </a:r>
            <a:endParaRPr lang="ru-RU" sz="1600" i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434" y="3925570"/>
            <a:ext cx="2261812" cy="2932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276" y="2301533"/>
            <a:ext cx="2231329" cy="4316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375" y="3680822"/>
            <a:ext cx="3026067" cy="30260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745" y="4849904"/>
            <a:ext cx="1670531" cy="18569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583" y="3509963"/>
            <a:ext cx="1807859" cy="13399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3947" y="3679611"/>
            <a:ext cx="962158" cy="10006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1202" y="5064236"/>
            <a:ext cx="1212076" cy="16426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716"/>
            <a:ext cx="4352390" cy="24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14 из 1037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912" y="428223"/>
            <a:ext cx="455375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0" descr="Картинка 8 из 80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65" y="428223"/>
            <a:ext cx="3810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002924" y="5203423"/>
            <a:ext cx="5943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Стиральная машина 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корыто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46524" y="2709302"/>
            <a:ext cx="3486603" cy="39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1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608435" y="2114909"/>
            <a:ext cx="7467600" cy="135413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49375">
              <a:defRPr/>
            </a:pPr>
            <a:endParaRPr lang="ru-RU" altLang="ru-RU" sz="2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436" y="1501813"/>
            <a:ext cx="5341610" cy="44656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355" y="3927422"/>
            <a:ext cx="4751063" cy="2672473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7225258" y="1270380"/>
            <a:ext cx="3981965" cy="243219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Плиту на кухне, пылесос, </a:t>
            </a:r>
            <a:b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Телевизор, тостер </a:t>
            </a:r>
            <a:b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включает взрослый.</a:t>
            </a:r>
            <a:r>
              <a:rPr lang="ru-RU" alt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8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0" y="1537103"/>
            <a:ext cx="6491288" cy="1785937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24000">
              <a:defRPr/>
            </a:pPr>
            <a:endParaRPr lang="ru-RU" altLang="ru-RU" sz="2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5669" y="1493188"/>
            <a:ext cx="6223238" cy="4641228"/>
          </a:xfrm>
        </p:spPr>
      </p:pic>
      <p:sp>
        <p:nvSpPr>
          <p:cNvPr id="8" name="Овальная выноска 7"/>
          <p:cNvSpPr/>
          <p:nvPr/>
        </p:nvSpPr>
        <p:spPr>
          <a:xfrm>
            <a:off x="1456385" y="1493188"/>
            <a:ext cx="4639615" cy="280759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девочка, и мальчик,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суй в розетку пальчик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розетке круглый год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опасный ток!</a:t>
            </a: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1806" y="3148939"/>
            <a:ext cx="1596981" cy="358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171" y="117181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015543" y="1807224"/>
            <a:ext cx="7067550" cy="2001837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49375">
              <a:defRPr/>
            </a:pPr>
            <a:endParaRPr lang="ru-RU" altLang="ru-RU" sz="29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 descr="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1" y="2220764"/>
            <a:ext cx="7419693" cy="431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ьная выноска 4"/>
          <p:cNvSpPr/>
          <p:nvPr/>
        </p:nvSpPr>
        <p:spPr>
          <a:xfrm flipH="1">
            <a:off x="5726036" y="501866"/>
            <a:ext cx="4617674" cy="2820473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играться с утюгом, </a:t>
            </a:r>
            <a:b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 бывает тоже злом!</a:t>
            </a:r>
            <a:b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приключиться чтоб беде, </a:t>
            </a:r>
            <a:b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Утюг нельзя включать тебе</a:t>
            </a:r>
            <a:r>
              <a:rPr lang="ru-RU" alt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alt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651" y="2220764"/>
            <a:ext cx="2234784" cy="43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95847" y="1356463"/>
            <a:ext cx="6130925" cy="1785937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11313">
              <a:defRPr/>
            </a:pPr>
            <a:endParaRPr lang="ru-RU" altLang="ru-RU" sz="2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5" descr="44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39" y="1709947"/>
            <a:ext cx="5601504" cy="479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169233" y="1025938"/>
            <a:ext cx="4926767" cy="2446986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включил утюг,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Убегать не надо вдруг.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Закрывая в доме дверь,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ли выключил, проверь</a:t>
            </a: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alt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5112" y="2846231"/>
            <a:ext cx="1856903" cy="40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38200" y="1395100"/>
            <a:ext cx="8229600" cy="11430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altLang="ru-RU" sz="2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4" descr="222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423" y="1395100"/>
            <a:ext cx="4637879" cy="4509049"/>
          </a:xfrm>
        </p:spPr>
      </p:pic>
      <p:sp>
        <p:nvSpPr>
          <p:cNvPr id="8" name="Rectangle 7"/>
          <p:cNvSpPr txBox="1">
            <a:spLocks/>
          </p:cNvSpPr>
          <p:nvPr/>
        </p:nvSpPr>
        <p:spPr>
          <a:xfrm>
            <a:off x="5240338" y="3685862"/>
            <a:ext cx="3889375" cy="100806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endParaRPr lang="ru-RU" altLang="ru-RU" sz="3200" b="1" dirty="0">
              <a:solidFill>
                <a:schemeClr val="tx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8628845" y="875764"/>
            <a:ext cx="3293732" cy="261441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не случилась с тобою беда</a:t>
            </a:r>
            <a:b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эти помни всегда!!!</a:t>
            </a:r>
          </a:p>
          <a:p>
            <a:pPr algn="ctr"/>
            <a:endParaRPr lang="ru-RU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 flipH="1">
            <a:off x="5125175" y="2080953"/>
            <a:ext cx="3503670" cy="236971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3200" b="1" i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заливай водой горящие электроприборы</a:t>
            </a:r>
          </a:p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946" y="4166640"/>
            <a:ext cx="231058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11747" y="1924520"/>
            <a:ext cx="8964613" cy="1081087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altLang="ru-RU" sz="2600" b="1" dirty="0">
              <a:solidFill>
                <a:schemeClr val="tx2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4" name="Picture 4" descr="11114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99" y="1203300"/>
            <a:ext cx="5339831" cy="5189754"/>
          </a:xfrm>
        </p:spPr>
      </p:pic>
      <p:sp>
        <p:nvSpPr>
          <p:cNvPr id="5" name="Овальная выноска 4"/>
          <p:cNvSpPr/>
          <p:nvPr/>
        </p:nvSpPr>
        <p:spPr>
          <a:xfrm flipH="1">
            <a:off x="5938213" y="1203300"/>
            <a:ext cx="4105196" cy="2169487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дотрагивайся до проводов и электроприборов мокрыми руками!!!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353" y="1924520"/>
            <a:ext cx="3791052" cy="50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87197" y="1755709"/>
            <a:ext cx="8137525" cy="19304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altLang="ru-RU" sz="2600" b="1" dirty="0">
              <a:solidFill>
                <a:schemeClr val="tx2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4" name="Picture 4" descr="kids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44" y="1124114"/>
            <a:ext cx="7270094" cy="3687729"/>
          </a:xfrm>
          <a:noFill/>
        </p:spPr>
      </p:pic>
      <p:sp>
        <p:nvSpPr>
          <p:cNvPr id="5" name="Выноска-облако 4"/>
          <p:cNvSpPr/>
          <p:nvPr/>
        </p:nvSpPr>
        <p:spPr>
          <a:xfrm>
            <a:off x="7075358" y="875764"/>
            <a:ext cx="4863358" cy="330759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тянуть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электрический провод.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Выключая электроприбор,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возьмись за вилку!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066" y="4317704"/>
            <a:ext cx="231058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12256" y="1708373"/>
            <a:ext cx="8280400" cy="14970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altLang="ru-RU" sz="2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 descr="kids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363" y="1708373"/>
            <a:ext cx="5579665" cy="3628833"/>
          </a:xfrm>
          <a:noFill/>
        </p:spPr>
      </p:pic>
      <p:sp>
        <p:nvSpPr>
          <p:cNvPr id="5" name="Выноска 3 4"/>
          <p:cNvSpPr/>
          <p:nvPr/>
        </p:nvSpPr>
        <p:spPr>
          <a:xfrm>
            <a:off x="8403666" y="1123915"/>
            <a:ext cx="3335628" cy="2665927"/>
          </a:xfrm>
          <a:prstGeom prst="borderCallout3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розетку ни в коем случае нельзя втыкать посторонние предметы </a:t>
            </a:r>
            <a:b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(особенно металлические)!!!</a:t>
            </a: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7606"/>
          <a:stretch/>
        </p:blipFill>
        <p:spPr>
          <a:xfrm>
            <a:off x="7453139" y="4139117"/>
            <a:ext cx="2307666" cy="239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470857" y="5451945"/>
            <a:ext cx="8229600" cy="11430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altLang="ru-RU" sz="2600" b="1" dirty="0">
              <a:solidFill>
                <a:schemeClr val="tx2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5" name="Picture 4" descr="3333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813" y="896047"/>
            <a:ext cx="5866734" cy="569889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8426784" y="1351437"/>
            <a:ext cx="3587839" cy="3219719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оставляйте без присмотра включенные электроприборы!!!</a:t>
            </a: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65" y="4253977"/>
            <a:ext cx="231058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620" y="1365161"/>
            <a:ext cx="11332337" cy="3026535"/>
          </a:xfrm>
        </p:spPr>
        <p:txBody>
          <a:bodyPr numCol="3"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в квартире уголок,</a:t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живет трудяга ТОК.</a:t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под зеркалом розетка</a:t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Привлекает, как конфетка,</a:t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ней две дырочки.</a:t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</a:t>
            </a: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Прикасаться </a:t>
            </a: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ним, друзья</a:t>
            </a: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ужасный недотрога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Шалуна накажет строго: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без ручек и без ножек,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Больно он ударить может.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по проводу идет,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розетке вилку ждет,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 ту, что для еды,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той недолго до беды.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Вилку ту, что с проводком,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Ты, конечно, с ней знаком.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 розетку вилку вставишь,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Поработать ТОК заставишь.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свете он умеет: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и греет,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и бреет,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Вентилятор он вращает,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 квартиру освещает,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без него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покажет ничего.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повсюду очень нужен.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 взрослым ТОК послушен.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а я с ним не дружу.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розетку обхожу.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советую вам, детки:</a:t>
            </a:r>
            <a:b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ПОДАЛЬШЕ ОТ РОЗЕТКИ!</a:t>
            </a:r>
            <a:r>
              <a:rPr lang="ru-RU" sz="3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C0000"/>
                </a:solidFill>
              </a:rPr>
              <a:t/>
            </a:r>
            <a:br>
              <a:rPr lang="ru-RU" sz="3200" dirty="0">
                <a:solidFill>
                  <a:srgbClr val="CC0000"/>
                </a:solidFill>
              </a:rPr>
            </a:br>
            <a:r>
              <a:rPr lang="ru-RU" sz="2800" dirty="0" smtClean="0"/>
              <a:t>                                                                                      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16" y="4351776"/>
            <a:ext cx="3088058" cy="2187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852" y="4006416"/>
            <a:ext cx="2488041" cy="2391818"/>
          </a:xfrm>
          <a:prstGeom prst="rect">
            <a:avLst/>
          </a:prstGeom>
        </p:spPr>
      </p:pic>
      <p:pic>
        <p:nvPicPr>
          <p:cNvPr id="6" name="Picture 4" descr="kids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7338" y="4006416"/>
            <a:ext cx="3405416" cy="2214772"/>
          </a:xfr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94" y="2522284"/>
            <a:ext cx="3159911" cy="15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безопас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3153" r="4291" b="10434"/>
          <a:stretch/>
        </p:blipFill>
        <p:spPr bwMode="auto">
          <a:xfrm>
            <a:off x="5743977" y="965916"/>
            <a:ext cx="6014435" cy="467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2467" y="2283742"/>
            <a:ext cx="3970896" cy="12827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altLang="ru-RU" sz="2600" b="1" dirty="0">
              <a:solidFill>
                <a:schemeClr val="tx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1906610" y="1068946"/>
            <a:ext cx="3695163" cy="294926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Не играй с розетками!!!</a:t>
            </a: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74659" y="3443361"/>
            <a:ext cx="2657251" cy="35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3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347362"/>
            <a:ext cx="7674735" cy="510638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равила безопасного пользования электроприборами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 flipH="1">
            <a:off x="207132" y="103031"/>
            <a:ext cx="8138377" cy="4378817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  <a:defRPr/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Главное правило пользования электроприборами для дошкольников</a:t>
            </a:r>
          </a:p>
          <a:p>
            <a:pPr algn="ctr">
              <a:buNone/>
              <a:defRPr/>
            </a:pPr>
            <a:endParaRPr lang="ru-RU" altLang="ru-RU" sz="1000" b="1" dirty="0">
              <a:solidFill>
                <a:schemeClr val="tx2"/>
              </a:solidFill>
              <a:latin typeface="Tahoma" pitchFamily="34" charset="0"/>
            </a:endParaRPr>
          </a:p>
          <a:p>
            <a:pPr algn="ctr">
              <a:buNone/>
              <a:defRPr/>
            </a:pPr>
            <a:r>
              <a:rPr lang="ru-RU" altLang="ru-RU" b="1" dirty="0">
                <a:solidFill>
                  <a:srgbClr val="FF0000"/>
                </a:solidFill>
                <a:latin typeface="Tahoma" pitchFamily="34" charset="0"/>
              </a:rPr>
              <a:t>Нельзя включать электроприборы без разрешения взрослых </a:t>
            </a:r>
          </a:p>
          <a:p>
            <a:pPr algn="ctr">
              <a:buNone/>
              <a:defRPr/>
            </a:pPr>
            <a:r>
              <a:rPr lang="ru-RU" altLang="ru-RU" b="1" dirty="0">
                <a:solidFill>
                  <a:srgbClr val="FF0000"/>
                </a:solidFill>
                <a:latin typeface="Tahoma" pitchFamily="34" charset="0"/>
              </a:rPr>
              <a:t>и в их отсутствие.</a:t>
            </a:r>
          </a:p>
          <a:p>
            <a:pPr algn="ctr">
              <a:buNone/>
              <a:defRPr/>
            </a:pPr>
            <a:endParaRPr lang="ru-RU" altLang="ru-RU" sz="1000" b="1" dirty="0">
              <a:solidFill>
                <a:srgbClr val="A14F39"/>
              </a:solidFill>
              <a:latin typeface="Tahoma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445" y="765407"/>
            <a:ext cx="4670179" cy="62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14" y="231820"/>
            <a:ext cx="11462197" cy="5422005"/>
          </a:xfrm>
        </p:spPr>
        <p:txBody>
          <a:bodyPr numCol="4">
            <a:normAutofit/>
          </a:bodyPr>
          <a:lstStyle/>
          <a:p>
            <a:pPr fontAlgn="base"/>
            <a:r>
              <a:rPr lang="ru-RU" sz="2000" dirty="0" smtClean="0"/>
              <a:t>В розетках электричества </a:t>
            </a:r>
            <a:br>
              <a:rPr lang="ru-RU" sz="2000" dirty="0" smtClean="0"/>
            </a:br>
            <a:r>
              <a:rPr lang="ru-RU" sz="2000" dirty="0" smtClean="0"/>
              <a:t>Громадные количества.</a:t>
            </a:r>
            <a:br>
              <a:rPr lang="ru-RU" sz="2000" dirty="0" smtClean="0"/>
            </a:br>
            <a:r>
              <a:rPr lang="ru-RU" sz="2000" dirty="0" smtClean="0"/>
              <a:t>Бежит оно по сёлам,</a:t>
            </a:r>
            <a:br>
              <a:rPr lang="ru-RU" sz="2000" dirty="0" smtClean="0"/>
            </a:br>
            <a:r>
              <a:rPr lang="ru-RU" sz="2000" dirty="0" smtClean="0"/>
              <a:t>Бежит по городам.</a:t>
            </a:r>
            <a:br>
              <a:rPr lang="ru-RU" sz="2000" dirty="0" smtClean="0"/>
            </a:br>
            <a:r>
              <a:rPr lang="ru-RU" sz="2000" dirty="0" smtClean="0"/>
              <a:t>При этом умудряется,</a:t>
            </a:r>
            <a:br>
              <a:rPr lang="ru-RU" sz="2000" dirty="0" smtClean="0"/>
            </a:br>
            <a:r>
              <a:rPr lang="ru-RU" sz="2000" dirty="0" smtClean="0"/>
              <a:t>Представьте — умудряется,</a:t>
            </a:r>
            <a:br>
              <a:rPr lang="ru-RU" sz="2000" dirty="0" smtClean="0"/>
            </a:br>
            <a:r>
              <a:rPr lang="ru-RU" sz="2000" dirty="0" smtClean="0"/>
              <a:t>Как в цирке, умудряется </a:t>
            </a:r>
            <a:br>
              <a:rPr lang="ru-RU" sz="2000" dirty="0" smtClean="0"/>
            </a:br>
            <a:r>
              <a:rPr lang="ru-RU" sz="2000" dirty="0" smtClean="0"/>
              <a:t>Бежать по проводам!</a:t>
            </a:r>
            <a:br>
              <a:rPr lang="ru-RU" sz="2000" dirty="0" smtClean="0"/>
            </a:br>
            <a:r>
              <a:rPr lang="ru-RU" sz="2000" dirty="0" smtClean="0"/>
              <a:t>Ему не отдыхается,</a:t>
            </a:r>
            <a:br>
              <a:rPr lang="ru-RU" sz="2000" dirty="0" smtClean="0"/>
            </a:br>
            <a:r>
              <a:rPr lang="ru-RU" sz="2000" dirty="0" smtClean="0"/>
              <a:t>Журналов не читается,</a:t>
            </a:r>
            <a:br>
              <a:rPr lang="ru-RU" sz="2000" dirty="0" smtClean="0"/>
            </a:br>
            <a:r>
              <a:rPr lang="ru-RU" sz="2000" dirty="0" smtClean="0"/>
              <a:t>Ему не нужно кресло</a:t>
            </a:r>
            <a:br>
              <a:rPr lang="ru-RU" sz="2000" dirty="0" smtClean="0"/>
            </a:br>
            <a:r>
              <a:rPr lang="ru-RU" sz="2000" dirty="0" smtClean="0"/>
              <a:t>И не нужна кровать.</a:t>
            </a:r>
            <a:br>
              <a:rPr lang="ru-RU" sz="2000" dirty="0" smtClean="0"/>
            </a:br>
            <a:r>
              <a:rPr lang="ru-RU" sz="2000" dirty="0" smtClean="0"/>
              <a:t>Не спит оно, не ест оно,</a:t>
            </a:r>
            <a:br>
              <a:rPr lang="ru-RU" sz="2000" dirty="0" smtClean="0"/>
            </a:br>
            <a:r>
              <a:rPr lang="ru-RU" sz="2000" dirty="0" smtClean="0"/>
              <a:t>При этом умудряется,</a:t>
            </a:r>
            <a:br>
              <a:rPr lang="ru-RU" sz="2000" dirty="0" smtClean="0"/>
            </a:br>
            <a:r>
              <a:rPr lang="ru-RU" sz="2000" dirty="0" smtClean="0"/>
              <a:t>Прекрасно умудряется</a:t>
            </a:r>
            <a:br>
              <a:rPr lang="ru-RU" sz="2000" dirty="0" smtClean="0"/>
            </a:br>
            <a:r>
              <a:rPr lang="ru-RU" sz="2000" dirty="0" smtClean="0"/>
              <a:t>Повсюду поспевать:</a:t>
            </a:r>
            <a:br>
              <a:rPr lang="ru-RU" sz="2000" dirty="0" smtClean="0"/>
            </a:br>
            <a:r>
              <a:rPr lang="ru-RU" sz="2000" dirty="0" smtClean="0"/>
              <a:t>Сверлит, строгает, гладит </a:t>
            </a:r>
            <a:br>
              <a:rPr lang="ru-RU" sz="2000" dirty="0" smtClean="0"/>
            </a:br>
            <a:r>
              <a:rPr lang="ru-RU" sz="2000" dirty="0" smtClean="0"/>
              <a:t>С любой работой ладит.</a:t>
            </a:r>
            <a:br>
              <a:rPr lang="ru-RU" sz="2000" dirty="0" smtClean="0"/>
            </a:br>
            <a:r>
              <a:rPr lang="ru-RU" sz="2000" dirty="0" smtClean="0"/>
              <a:t>И крутится, и вертится,</a:t>
            </a:r>
            <a:br>
              <a:rPr lang="ru-RU" sz="2000" dirty="0" smtClean="0"/>
            </a:br>
            <a:r>
              <a:rPr lang="ru-RU" sz="2000" dirty="0" smtClean="0"/>
              <a:t>И варит, и прядёт.</a:t>
            </a:r>
            <a:br>
              <a:rPr lang="ru-RU" sz="2000" dirty="0" smtClean="0"/>
            </a:br>
            <a:r>
              <a:rPr lang="ru-RU" sz="2000" dirty="0" smtClean="0"/>
              <a:t>И коврик пылесосит,</a:t>
            </a:r>
            <a:br>
              <a:rPr lang="ru-RU" sz="2000" dirty="0" smtClean="0"/>
            </a:br>
            <a:r>
              <a:rPr lang="ru-RU" sz="2000" dirty="0" smtClean="0"/>
              <a:t>И в каждой лампе светит,</a:t>
            </a:r>
            <a:br>
              <a:rPr lang="ru-RU" sz="2000" dirty="0" smtClean="0"/>
            </a:br>
            <a:r>
              <a:rPr lang="ru-RU" sz="2000" dirty="0" smtClean="0"/>
              <a:t>И за усы троллейбусы</a:t>
            </a:r>
            <a:br>
              <a:rPr lang="ru-RU" sz="2000" dirty="0" smtClean="0"/>
            </a:br>
            <a:r>
              <a:rPr lang="ru-RU" sz="2000" dirty="0" smtClean="0"/>
              <a:t>По городу ведёт!</a:t>
            </a:r>
            <a:br>
              <a:rPr lang="ru-RU" sz="2000" dirty="0" smtClean="0"/>
            </a:br>
            <a:r>
              <a:rPr lang="ru-RU" sz="2000" dirty="0" smtClean="0"/>
              <a:t>Оно кругом встречается,</a:t>
            </a:r>
            <a:br>
              <a:rPr lang="ru-RU" sz="2000" dirty="0" smtClean="0"/>
            </a:br>
            <a:r>
              <a:rPr lang="ru-RU" sz="2000" dirty="0" smtClean="0"/>
              <a:t>Но вот что получается:</a:t>
            </a:r>
            <a:br>
              <a:rPr lang="ru-RU" sz="2000" dirty="0" smtClean="0"/>
            </a:br>
            <a:r>
              <a:rPr lang="ru-RU" sz="2000" dirty="0" smtClean="0"/>
              <a:t>Обидно, что потрогать нам</a:t>
            </a:r>
            <a:br>
              <a:rPr lang="ru-RU" sz="2000" dirty="0" smtClean="0"/>
            </a:br>
            <a:r>
              <a:rPr lang="ru-RU" sz="2000" dirty="0" smtClean="0"/>
              <a:t>Его не суждено:</a:t>
            </a:r>
            <a:br>
              <a:rPr lang="ru-RU" sz="2000" dirty="0" smtClean="0"/>
            </a:br>
            <a:r>
              <a:rPr lang="ru-RU" sz="2000" dirty="0" smtClean="0"/>
              <a:t>Когда его касаются,</a:t>
            </a:r>
            <a:br>
              <a:rPr lang="ru-RU" sz="2000" dirty="0" smtClean="0"/>
            </a:br>
            <a:r>
              <a:rPr lang="ru-RU" sz="2000" dirty="0" smtClean="0"/>
              <a:t>Совсем чуть-чуть касаются </a:t>
            </a:r>
            <a:br>
              <a:rPr lang="ru-RU" sz="2000" dirty="0" smtClean="0"/>
            </a:br>
            <a:r>
              <a:rPr lang="ru-RU" sz="2000" dirty="0" smtClean="0"/>
              <a:t>Кусается,</a:t>
            </a:r>
            <a:br>
              <a:rPr lang="ru-RU" sz="2000" dirty="0" smtClean="0"/>
            </a:br>
            <a:r>
              <a:rPr lang="ru-RU" sz="2000" dirty="0" smtClean="0"/>
              <a:t>Кусается</a:t>
            </a:r>
            <a:br>
              <a:rPr lang="ru-RU" sz="2000" dirty="0" smtClean="0"/>
            </a:br>
            <a:r>
              <a:rPr lang="ru-RU" sz="2000" dirty="0" smtClean="0"/>
              <a:t>Немедленно оно!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397" y="2794716"/>
            <a:ext cx="4512291" cy="35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1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1676400" y="609600"/>
            <a:ext cx="7467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3902298" y="94445"/>
            <a:ext cx="8126569" cy="5272034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Электричество, все знают, - 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очень хорошо.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правильно всё делать – 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 нам даёт оно.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ж правила нарушишь –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будет много разных бед.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 ты все советы 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нарушай запрет.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5" y="2872580"/>
            <a:ext cx="3644723" cy="36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768" y="259772"/>
            <a:ext cx="4947632" cy="2424784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 вырабатывается на электростанциях и приходит к нам в дом по проводам. </a:t>
            </a:r>
            <a:endParaRPr lang="ru-RU" alt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767" y="2916376"/>
            <a:ext cx="5434885" cy="360388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90207"/>
            <a:ext cx="5791200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49268" y="3895349"/>
            <a:ext cx="2380733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5932" y="5857965"/>
            <a:ext cx="7773474" cy="100003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Молния </a:t>
            </a:r>
            <a:r>
              <a:rPr lang="ru-RU" altLang="ru-RU" b="1" i="1" dirty="0" smtClean="0">
                <a:cs typeface="Times New Roman" panose="02020603050405020304" pitchFamily="18" charset="0"/>
              </a:rPr>
              <a:t>–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</a:t>
            </a:r>
            <a:r>
              <a:rPr lang="en-US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же такой мощный заряд электричества.</a:t>
            </a:r>
            <a:r>
              <a:rPr lang="ru-RU" altLang="ru-RU" b="1" dirty="0" smtClean="0"/>
              <a:t/>
            </a:r>
            <a:br>
              <a:rPr lang="ru-RU" altLang="ru-RU" b="1" dirty="0" smtClean="0"/>
            </a:br>
            <a:endParaRPr lang="ru-RU" dirty="0"/>
          </a:p>
        </p:txBody>
      </p:sp>
      <p:pic>
        <p:nvPicPr>
          <p:cNvPr id="4" name="i-main-pic" descr="Картинка 19 из 15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0491" y="185266"/>
            <a:ext cx="6670416" cy="53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10" y="141667"/>
            <a:ext cx="5446601" cy="3618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200" y="2530714"/>
            <a:ext cx="4111146" cy="2751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26" y="3760631"/>
            <a:ext cx="2262091" cy="293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3801" y="555402"/>
            <a:ext cx="4214612" cy="5618744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 – это великое открытие. 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Ученые научились получать электрический ток около 200 лет назад. Сейчас все предприятия в городе работают с помощью электричества.</a:t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Человеку помогают компьютеры, станки, роботы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-main-pic" descr="Картинка 9 из 57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16" y="3700529"/>
            <a:ext cx="281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Картинка 3 из 1051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16" y="555402"/>
            <a:ext cx="2819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-main-pic" descr="Картинка 71 из 1049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4" y="1888902"/>
            <a:ext cx="3657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2" y="3700529"/>
            <a:ext cx="2261812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7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8 из 1123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4642" y="1287886"/>
            <a:ext cx="7361345" cy="534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429887" y="428865"/>
            <a:ext cx="4224755" cy="327123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Электропоезд приводит в движение </a:t>
            </a:r>
            <a:br>
              <a:rPr lang="ru-RU" alt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ток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73" y="3700099"/>
            <a:ext cx="2261812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7933386" y="0"/>
            <a:ext cx="3657600" cy="2871988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altLang="ru-RU" sz="32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-main-pic" descr="Картинка 13 из 1032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014" y="736243"/>
            <a:ext cx="2895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-main-pic" descr="Картинка 61 из 369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97" y="736243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1240665" y="4774843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лампа - 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66883" y="3085712"/>
            <a:ext cx="2825117" cy="37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9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-main-pic" descr="Картинка 16 из 1036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9746" y="285481"/>
            <a:ext cx="3429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-main-pic" descr="Картинка 56 из 104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85481"/>
            <a:ext cx="3429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 rot="10800000" flipV="1">
            <a:off x="5878291" y="5247456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Пылесос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веник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8" y="1888761"/>
            <a:ext cx="3387684" cy="43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2 из 419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3360" y="442175"/>
            <a:ext cx="3429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-main-pic" descr="Картинка 2 из 26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87629"/>
            <a:ext cx="3429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287860" y="5394706"/>
            <a:ext cx="480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Электроплита</a:t>
            </a: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костер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062" y="2336489"/>
            <a:ext cx="3255005" cy="42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1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247</Words>
  <Application>Microsoft Office PowerPoint</Application>
  <PresentationFormat>Широкоэкранный</PresentationFormat>
  <Paragraphs>51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ОСТОРОЖНО – ЭЛЕКТРОПРИБОРЫ!!! </vt:lpstr>
      <vt:lpstr>Есть в квартире уголок, Где живет трудяга ТОК. Там под зеркалом розетка Привлекает, как конфетка, В ней две дырочки. НЕЛЬЗЯ! Прикасаться к ним, друзья.             ТОК ужасный недотрога Шалуна накажет строго: Хоть без ручек и без ножек, Больно он ударить может. ТОК по проводу идет, А в розетке вилку ждет, Но не ту, что для еды, С той недолго до беды. Вилку ту, что с проводком, Ты, конечно, с ней знаком. Как в розетку вилку вставишь, Поработать ТОК заставишь.        Все на свете он умеет: ТОК и греет, ТОК и бреет, Вентилятор он вращает, Всю квартиру освещает, Телевизор без него Не покажет ничего. ТОК повсюду очень нужен. Людям взрослым ТОК послушен. Ну, а я с ним не дружу. Я розетку обхожу. И советую вам, детки: БЫТЬ ПОДАЛЬШЕ ОТ РОЗЕТКИ!                                                                                          </vt:lpstr>
      <vt:lpstr>Электричество вырабатывается на электростанциях и приходит к нам в дом по проводам. </vt:lpstr>
      <vt:lpstr>Молния – это то же такой мощный заряд электричества. </vt:lpstr>
      <vt:lpstr>Электричество – это великое открытие.  Ученые научились получать электрический ток около 200 лет назад. Сейчас все предприятия в городе работают с помощью электричества. Человеку помогают компьютеры, станки, роботы.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Правила безопасного пользования электроприборами</vt:lpstr>
      <vt:lpstr>Правила безопасного пользования электроприборами</vt:lpstr>
      <vt:lpstr>Правила безопасного пользования электроприборами</vt:lpstr>
      <vt:lpstr>Правила безопасного пользования электроприборами</vt:lpstr>
      <vt:lpstr>Правила безопасного пользования электроприборами</vt:lpstr>
      <vt:lpstr>Правила безопасного пользования электроприборами</vt:lpstr>
      <vt:lpstr>Правила безопасного пользования электроприборами</vt:lpstr>
      <vt:lpstr>Правила безопасного пользования электроприборами</vt:lpstr>
      <vt:lpstr>Правила безопасного пользования электроприборами</vt:lpstr>
      <vt:lpstr>Правила безопасного пользования электроприборами</vt:lpstr>
      <vt:lpstr>Правила безопасного пользования электроприборами</vt:lpstr>
      <vt:lpstr>В розетках электричества  Громадные количества. Бежит оно по сёлам, Бежит по городам. При этом умудряется, Представьте — умудряется, Как в цирке, умудряется  Бежать по проводам! Ему не отдыхается, Журналов не читается, Ему не нужно кресло И не нужна кровать. Не спит оно, не ест оно, При этом умудряется, Прекрасно умудряется Повсюду поспевать: Сверлит, строгает, гладит  С любой работой ладит. И крутится, и вертится, И варит, и прядёт. И коврик пылесосит, И в каждой лампе светит, И за усы троллейбусы По городу ведёт! Оно кругом встречается, Но вот что получается: Обидно, что потрогать нам Его не суждено: Когда его касаются, Совсем чуть-чуть касаются  Кусается, Кусается Немедленно оно! 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ОСТОРОЖНО – ЭЛЕКТРОПРИБОРЫ!!!</dc:title>
  <dc:creator>Admin_</dc:creator>
  <cp:lastModifiedBy>Admin_</cp:lastModifiedBy>
  <cp:revision>13</cp:revision>
  <dcterms:created xsi:type="dcterms:W3CDTF">2021-12-05T12:16:18Z</dcterms:created>
  <dcterms:modified xsi:type="dcterms:W3CDTF">2021-12-05T14:08:54Z</dcterms:modified>
</cp:coreProperties>
</file>