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68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3:09:23.626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C8CE376-3695-4D3A-ABFF-AFC8531A4600}" emma:medium="tactile" emma:mode="ink">
          <msink:context xmlns:msink="http://schemas.microsoft.com/ink/2010/main" type="writingRegion" rotatedBoundingBox="7030,9842 9063,9842 9063,11263 7030,11263"/>
        </emma:interpretation>
      </emma:emma>
    </inkml:annotationXML>
    <inkml:traceGroup>
      <inkml:annotationXML>
        <emma:emma xmlns:emma="http://www.w3.org/2003/04/emma" version="1.0">
          <emma:interpretation id="{3B402CF8-817D-4C31-ADE1-88344F836065}" emma:medium="tactile" emma:mode="ink">
            <msink:context xmlns:msink="http://schemas.microsoft.com/ink/2010/main" type="paragraph" rotatedBoundingBox="7030,9842 9063,9842 9063,11263 7030,1126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F476B13-40C8-48E2-AF4F-9748B76E68A7}" emma:medium="tactile" emma:mode="ink">
              <msink:context xmlns:msink="http://schemas.microsoft.com/ink/2010/main" type="line" rotatedBoundingBox="7030,9842 9063,9842 9063,11263 7030,11263"/>
            </emma:interpretation>
          </emma:emma>
        </inkml:annotationXML>
        <inkml:traceGroup>
          <inkml:annotationXML>
            <emma:emma xmlns:emma="http://www.w3.org/2003/04/emma" version="1.0">
              <emma:interpretation id="{D6B3C18F-1FD5-4E2A-9E27-D07C736DF560}" emma:medium="tactile" emma:mode="ink">
                <msink:context xmlns:msink="http://schemas.microsoft.com/ink/2010/main" type="inkWord" rotatedBoundingBox="7030,11248 7045,11248 7045,11263 7030,1126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EDB4C513-0113-46E9-B5C2-C6F3CD6EB68D}" emma:medium="tactile" emma:mode="ink">
                <msink:context xmlns:msink="http://schemas.microsoft.com/ink/2010/main" type="inkWord" rotatedBoundingBox="9048,9842 9063,9842 9063,9857 9048,9857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679.2457">2018-1406 0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02.811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AD18BB66-7C0A-4B1F-8710-67245254C17F}" emma:medium="tactile" emma:mode="ink">
          <msink:context xmlns:msink="http://schemas.microsoft.com/ink/2010/main" type="writingRegion" rotatedBoundingBox="7393,6395 7408,6395 7408,6410 7393,6410"/>
        </emma:interpretation>
      </emma:emma>
    </inkml:annotationXML>
    <inkml:traceGroup>
      <inkml:annotationXML>
        <emma:emma xmlns:emma="http://www.w3.org/2003/04/emma" version="1.0">
          <emma:interpretation id="{AF518F1D-7480-492B-859A-FA60549E0C39}" emma:medium="tactile" emma:mode="ink">
            <msink:context xmlns:msink="http://schemas.microsoft.com/ink/2010/main" type="paragraph" rotatedBoundingBox="7393,6395 7408,6395 7408,6410 7393,641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7D422E4-EE00-4CD7-9E83-06DFD6DA1074}" emma:medium="tactile" emma:mode="ink">
              <msink:context xmlns:msink="http://schemas.microsoft.com/ink/2010/main" type="line" rotatedBoundingBox="7393,6395 7408,6395 7408,6410 7393,6410"/>
            </emma:interpretation>
          </emma:emma>
        </inkml:annotationXML>
        <inkml:traceGroup>
          <inkml:annotationXML>
            <emma:emma xmlns:emma="http://www.w3.org/2003/04/emma" version="1.0">
              <emma:interpretation id="{839396BA-6AE1-4C62-9F5F-5143F110090D}" emma:medium="tactile" emma:mode="ink">
                <msink:context xmlns:msink="http://schemas.microsoft.com/ink/2010/main" type="inkWord" rotatedBoundingBox="7393,6395 7408,6395 7408,6410 7393,6410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03.833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12C596ED-86C7-4FE2-956C-9C2329E1377E}" emma:medium="tactile" emma:mode="ink">
          <msink:context xmlns:msink="http://schemas.microsoft.com/ink/2010/main" type="writingRegion" rotatedBoundingBox="10160,9116 12261,9116 12261,9448 10160,9448"/>
        </emma:interpretation>
      </emma:emma>
    </inkml:annotationXML>
    <inkml:traceGroup>
      <inkml:annotationXML>
        <emma:emma xmlns:emma="http://www.w3.org/2003/04/emma" version="1.0">
          <emma:interpretation id="{180E4B14-5FA3-4EE6-8E5D-A8B19F0F58CB}" emma:medium="tactile" emma:mode="ink">
            <msink:context xmlns:msink="http://schemas.microsoft.com/ink/2010/main" type="paragraph" rotatedBoundingBox="10160,9116 12261,9116 12261,9448 10160,944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99CAFD8-784E-4542-AA3E-006965AC627E}" emma:medium="tactile" emma:mode="ink">
              <msink:context xmlns:msink="http://schemas.microsoft.com/ink/2010/main" type="line" rotatedBoundingBox="10160,9116 12261,9116 12261,9448 10160,9448"/>
            </emma:interpretation>
          </emma:emma>
        </inkml:annotationXML>
        <inkml:traceGroup>
          <inkml:annotationXML>
            <emma:emma xmlns:emma="http://www.w3.org/2003/04/emma" version="1.0">
              <emma:interpretation id="{2CE5962B-62C9-4C7A-A72A-5CECB5900166}" emma:medium="tactile" emma:mode="ink">
                <msink:context xmlns:msink="http://schemas.microsoft.com/ink/2010/main" type="inkWord" rotatedBoundingBox="10160,9116 10175,9116 10175,9131 10160,913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D5EAB08E-8032-4765-AEB4-83654C729E29}" emma:medium="tactile" emma:mode="ink">
                <msink:context xmlns:msink="http://schemas.microsoft.com/ink/2010/main" type="inkWord" rotatedBoundingBox="12246,9433 12261,9433 12261,9448 12246,944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8694.2454">2086 317 0</inkml:trace>
        </inkml:traceGroup>
      </inkml:traceGroup>
    </inkml:traceGroup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14.144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F4661ED7-4B56-4C01-BE47-5F12FA594847}" emma:medium="tactile" emma:mode="ink">
          <msink:context xmlns:msink="http://schemas.microsoft.com/ink/2010/main" type="writingRegion" rotatedBoundingBox="13244,7120 17931,7120 17931,9448 13244,9448"/>
        </emma:interpretation>
      </emma:emma>
    </inkml:annotationXML>
    <inkml:traceGroup>
      <inkml:annotationXML>
        <emma:emma xmlns:emma="http://www.w3.org/2003/04/emma" version="1.0">
          <emma:interpretation id="{B36C1019-E407-483A-BCFD-37F95509A5D9}" emma:medium="tactile" emma:mode="ink">
            <msink:context xmlns:msink="http://schemas.microsoft.com/ink/2010/main" type="paragraph" rotatedBoundingBox="13244,7120 17931,7120 17931,9448 13244,944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53BC1A3-A3C9-493C-966D-19F50633A950}" emma:medium="tactile" emma:mode="ink">
              <msink:context xmlns:msink="http://schemas.microsoft.com/ink/2010/main" type="line" rotatedBoundingBox="13244,7120 17931,7120 17931,9448 13244,9448"/>
            </emma:interpretation>
          </emma:emma>
        </inkml:annotationXML>
        <inkml:traceGroup>
          <inkml:annotationXML>
            <emma:emma xmlns:emma="http://www.w3.org/2003/04/emma" version="1.0">
              <emma:interpretation id="{E781A1AA-28EA-46CF-BF0D-5510117C8BE7}" emma:medium="tactile" emma:mode="ink">
                <msink:context xmlns:msink="http://schemas.microsoft.com/ink/2010/main" type="inkWord" rotatedBoundingBox="13244,7120 13259,7120 13259,7135 13244,713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47F96E0-15C2-4BFC-A03E-0F7B402C78A0}" emma:medium="tactile" emma:mode="ink">
                <msink:context xmlns:msink="http://schemas.microsoft.com/ink/2010/main" type="inkWord" rotatedBoundingBox="17916,9433 17931,9433 17931,9448 17916,944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1180.6827">4672 2313 0</inkml:trace>
        </inkml:traceGroup>
      </inkml:traceGroup>
    </inkml:traceGroup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24.251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9166F976-7F40-4380-866A-9210A988BC2C}" emma:medium="tactile" emma:mode="ink">
          <msink:context xmlns:msink="http://schemas.microsoft.com/ink/2010/main" type="writingRegion" rotatedBoundingBox="16079,9524 16094,9524 16094,9539 16079,9539"/>
        </emma:interpretation>
      </emma:emma>
    </inkml:annotationXML>
    <inkml:traceGroup>
      <inkml:annotationXML>
        <emma:emma xmlns:emma="http://www.w3.org/2003/04/emma" version="1.0">
          <emma:interpretation id="{A8924A63-2F9F-4201-BD09-E7BC49ECAEAD}" emma:medium="tactile" emma:mode="ink">
            <msink:context xmlns:msink="http://schemas.microsoft.com/ink/2010/main" type="paragraph" rotatedBoundingBox="16079,9524 16094,9524 16094,9539 16079,953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E47486E-02F5-4C43-AC38-CC8DE7BC7947}" emma:medium="tactile" emma:mode="ink">
              <msink:context xmlns:msink="http://schemas.microsoft.com/ink/2010/main" type="line" rotatedBoundingBox="16079,9524 16094,9524 16094,9539 16079,9539"/>
            </emma:interpretation>
          </emma:emma>
        </inkml:annotationXML>
        <inkml:traceGroup>
          <inkml:annotationXML>
            <emma:emma xmlns:emma="http://www.w3.org/2003/04/emma" version="1.0">
              <emma:interpretation id="{682E7FA8-02AF-4FAD-A2ED-6AC054D5CF35}" emma:medium="tactile" emma:mode="ink">
                <msink:context xmlns:msink="http://schemas.microsoft.com/ink/2010/main" type="inkWord" rotatedBoundingBox="16079,9524 16094,9524 16094,9539 16079,9539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36.675"/>
    </inkml:context>
    <inkml:brush xml:id="br0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3A5FE54F-333B-4D75-988B-3A9F0A51DF19}" emma:medium="tactile" emma:mode="ink">
          <msink:context xmlns:msink="http://schemas.microsoft.com/ink/2010/main" type="writingRegion" rotatedBoundingBox="22111,7506 24734,7506 24734,9426 22111,9426"/>
        </emma:interpretation>
      </emma:emma>
    </inkml:annotationXML>
    <inkml:traceGroup>
      <inkml:annotationXML>
        <emma:emma xmlns:emma="http://www.w3.org/2003/04/emma" version="1.0">
          <emma:interpretation id="{3E5736AD-467A-433B-84AC-126F9CF7A326}" emma:medium="tactile" emma:mode="ink">
            <msink:context xmlns:msink="http://schemas.microsoft.com/ink/2010/main" type="paragraph" rotatedBoundingBox="22111,7506 24734,7506 24734,9426 22111,942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1975CB6-E490-4143-BA7D-343167D816DA}" emma:medium="tactile" emma:mode="ink">
              <msink:context xmlns:msink="http://schemas.microsoft.com/ink/2010/main" type="line" rotatedBoundingBox="22111,7506 24734,7506 24734,9426 22111,9426"/>
            </emma:interpretation>
          </emma:emma>
        </inkml:annotationXML>
        <inkml:traceGroup>
          <inkml:annotationXML>
            <emma:emma xmlns:emma="http://www.w3.org/2003/04/emma" version="1.0">
              <emma:interpretation id="{04A87C04-6FF9-45CD-A9BB-C81FD3D2A2BD}" emma:medium="tactile" emma:mode="ink">
                <msink:context xmlns:msink="http://schemas.microsoft.com/ink/2010/main" type="inkWord" rotatedBoundingBox="22111,9411 22126,9411 22126,9426 22111,942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A4E680CF-DBB7-4C92-A539-A4F9E429DB6B}" emma:medium="tactile" emma:mode="ink">
                <msink:context xmlns:msink="http://schemas.microsoft.com/ink/2010/main" type="inkWord" rotatedBoundingBox="24719,7506 24734,7506 24734,7521 24719,7521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220.4332">2608-1905 0</inkml:trace>
        </inkml:traceGroup>
      </inkml:traceGroup>
    </inkml:traceGroup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46.740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29789F99-2215-4FA7-839E-D25150C45669}" emma:medium="tactile" emma:mode="ink">
          <msink:context xmlns:msink="http://schemas.microsoft.com/ink/2010/main" type="writingRegion" rotatedBoundingBox="21363,7234 21378,7234 21378,7249 21363,7249"/>
        </emma:interpretation>
      </emma:emma>
    </inkml:annotationXML>
    <inkml:traceGroup>
      <inkml:annotationXML>
        <emma:emma xmlns:emma="http://www.w3.org/2003/04/emma" version="1.0">
          <emma:interpretation id="{62179E32-D34B-4FE4-A313-C3FC770FC03D}" emma:medium="tactile" emma:mode="ink">
            <msink:context xmlns:msink="http://schemas.microsoft.com/ink/2010/main" type="paragraph" rotatedBoundingBox="21363,7234 21378,7234 21378,7249 21363,72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A73A652-1402-40C4-AD41-CDB78BBFA12E}" emma:medium="tactile" emma:mode="ink">
              <msink:context xmlns:msink="http://schemas.microsoft.com/ink/2010/main" type="line" rotatedBoundingBox="21363,7234 21378,7234 21378,7249 21363,7249"/>
            </emma:interpretation>
          </emma:emma>
        </inkml:annotationXML>
        <inkml:traceGroup>
          <inkml:annotationXML>
            <emma:emma xmlns:emma="http://www.w3.org/2003/04/emma" version="1.0">
              <emma:interpretation id="{E10CAE0E-96E5-4AEC-88A1-06869A958B3F}" emma:medium="tactile" emma:mode="ink">
                <msink:context xmlns:msink="http://schemas.microsoft.com/ink/2010/main" type="inkWord" rotatedBoundingBox="21363,7234 21378,7234 21378,7249 21363,7249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50:50.283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318D03D4-B225-48AE-86BC-C274C13315F5}" emma:medium="tactile" emma:mode="ink">
          <msink:context xmlns:msink="http://schemas.microsoft.com/ink/2010/main" type="writingRegion" rotatedBoundingBox="18845,7234 18860,7234 18860,7249 18845,7249"/>
        </emma:interpretation>
      </emma:emma>
    </inkml:annotationXML>
    <inkml:traceGroup>
      <inkml:annotationXML>
        <emma:emma xmlns:emma="http://www.w3.org/2003/04/emma" version="1.0">
          <emma:interpretation id="{19387F23-D1DA-4332-B3F8-F33575FC57A1}" emma:medium="tactile" emma:mode="ink">
            <msink:context xmlns:msink="http://schemas.microsoft.com/ink/2010/main" type="paragraph" rotatedBoundingBox="18845,7234 18860,7234 18860,7249 18845,72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401EB08-48BA-445F-B873-C7CCA913383C}" emma:medium="tactile" emma:mode="ink">
              <msink:context xmlns:msink="http://schemas.microsoft.com/ink/2010/main" type="line" rotatedBoundingBox="18845,7234 18860,7234 18860,7249 18845,7249"/>
            </emma:interpretation>
          </emma:emma>
        </inkml:annotationXML>
        <inkml:traceGroup>
          <inkml:annotationXML>
            <emma:emma xmlns:emma="http://www.w3.org/2003/04/emma" version="1.0">
              <emma:interpretation id="{64621AB1-18DB-4765-B505-9FF300E93339}" emma:medium="tactile" emma:mode="ink">
                <msink:context xmlns:msink="http://schemas.microsoft.com/ink/2010/main" type="inkWord" rotatedBoundingBox="18845,7234 18860,7234 18860,7249 18845,7249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6:47:20.636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ED097BCA-9E2E-4343-95DC-17DE0FC82740}" emma:medium="tactile" emma:mode="ink">
          <msink:context xmlns:msink="http://schemas.microsoft.com/ink/2010/main" type="writingRegion" rotatedBoundingBox="5193,9343 5594,9343 5594,11172 5193,11172"/>
        </emma:interpretation>
      </emma:emma>
    </inkml:annotationXML>
    <inkml:traceGroup>
      <inkml:annotationXML>
        <emma:emma xmlns:emma="http://www.w3.org/2003/04/emma" version="1.0">
          <emma:interpretation id="{BD3268A7-5E47-4586-A572-9E23B91B90F0}" emma:medium="tactile" emma:mode="ink">
            <msink:context xmlns:msink="http://schemas.microsoft.com/ink/2010/main" type="paragraph" rotatedBoundingBox="5193,9343 5594,9343 5594,11172 5193,1117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B8ABDFF-B7FF-4C44-B495-D9258CA2ECE8}" emma:medium="tactile" emma:mode="ink">
              <msink:context xmlns:msink="http://schemas.microsoft.com/ink/2010/main" type="line" rotatedBoundingBox="5193,9343 5594,9343 5594,11172 5193,11172"/>
            </emma:interpretation>
          </emma:emma>
        </inkml:annotationXML>
        <inkml:traceGroup>
          <inkml:annotationXML>
            <emma:emma xmlns:emma="http://www.w3.org/2003/04/emma" version="1.0">
              <emma:interpretation id="{1BB2CA8A-35AF-41EB-916C-A4FFC6FED11D}" emma:medium="tactile" emma:mode="ink">
                <msink:context xmlns:msink="http://schemas.microsoft.com/ink/2010/main" type="inkWord" rotatedBoundingBox="5193,11157 5208,11157 5208,11172 5193,1117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4748DFF8-0183-4A03-84D0-500625801178}" emma:medium="tactile" emma:mode="ink">
                <msink:context xmlns:msink="http://schemas.microsoft.com/ink/2010/main" type="inkWord" rotatedBoundingBox="5579,9343 5594,9343 5594,9358 5579,935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868.6794">386-1814 0</inkml:trace>
        </inkml:traceGroup>
      </inkml:traceGroup>
    </inkml:traceGroup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6:47:24.889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6B11A3FB-2772-41BA-9BAC-2329621DC622}" emma:medium="tactile" emma:mode="ink">
          <msink:context xmlns:msink="http://schemas.microsoft.com/ink/2010/main" type="writingRegion" rotatedBoundingBox="8255,10930 9222,10930 9222,11013 8255,11013"/>
        </emma:interpretation>
      </emma:emma>
    </inkml:annotationXML>
    <inkml:traceGroup>
      <inkml:annotationXML>
        <emma:emma xmlns:emma="http://www.w3.org/2003/04/emma" version="1.0">
          <emma:interpretation id="{3EF9B847-BC00-49C0-A8FD-13B1DDE1B7FF}" emma:medium="tactile" emma:mode="ink">
            <msink:context xmlns:msink="http://schemas.microsoft.com/ink/2010/main" type="paragraph" rotatedBoundingBox="8255,10930 9222,10930 9222,11013 8255,1101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3CA4E2B-BC24-4F16-BCC6-575CAFF250D4}" emma:medium="tactile" emma:mode="ink">
              <msink:context xmlns:msink="http://schemas.microsoft.com/ink/2010/main" type="line" rotatedBoundingBox="8255,10930 9222,10930 9222,11013 8255,11013"/>
            </emma:interpretation>
          </emma:emma>
        </inkml:annotationXML>
        <inkml:traceGroup>
          <inkml:annotationXML>
            <emma:emma xmlns:emma="http://www.w3.org/2003/04/emma" version="1.0">
              <emma:interpretation id="{B574C6D7-9B41-45A6-B4F2-5B51A947AD94}" emma:medium="tactile" emma:mode="ink">
                <msink:context xmlns:msink="http://schemas.microsoft.com/ink/2010/main" type="inkWord" rotatedBoundingBox="8255,10998 8270,10998 8270,11013 8255,1101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77BCBB22-298A-4A95-8D01-A51BF16707B3}" emma:medium="tactile" emma:mode="ink">
                <msink:context xmlns:msink="http://schemas.microsoft.com/ink/2010/main" type="inkWord" rotatedBoundingBox="9207,10930 9222,10930 9222,10945 9207,10945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615.7545">952-68 0</inkml:trace>
        </inkml:traceGroup>
      </inkml:traceGroup>
    </inkml:traceGroup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6:47:34.293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BF5E4D1-D064-4CFB-BFBD-239E1B61F13B}" emma:medium="tactile" emma:mode="ink">
          <msink:context xmlns:msink="http://schemas.microsoft.com/ink/2010/main" type="writingRegion" rotatedBoundingBox="21249,11588 22217,11588 22217,11603 21249,11603"/>
        </emma:interpretation>
      </emma:emma>
    </inkml:annotationXML>
    <inkml:traceGroup>
      <inkml:annotationXML>
        <emma:emma xmlns:emma="http://www.w3.org/2003/04/emma" version="1.0">
          <emma:interpretation id="{7D979C1B-03D3-4965-9E5C-12387BDE6A28}" emma:medium="tactile" emma:mode="ink">
            <msink:context xmlns:msink="http://schemas.microsoft.com/ink/2010/main" type="paragraph" rotatedBoundingBox="21249,11588 22217,11588 22217,11603 21249,1160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758DEBF-6C12-4219-9FD6-B74D2A66E98B}" emma:medium="tactile" emma:mode="ink">
              <msink:context xmlns:msink="http://schemas.microsoft.com/ink/2010/main" type="line" rotatedBoundingBox="21249,11588 22217,11588 22217,11603 21249,11603"/>
            </emma:interpretation>
          </emma:emma>
        </inkml:annotationXML>
        <inkml:traceGroup>
          <inkml:annotationXML>
            <emma:emma xmlns:emma="http://www.w3.org/2003/04/emma" version="1.0">
              <emma:interpretation id="{03193C5C-02B5-44E2-A508-9261CDF6CC45}" emma:medium="tactile" emma:mode="ink">
                <msink:context xmlns:msink="http://schemas.microsoft.com/ink/2010/main" type="inkWord" rotatedBoundingBox="21249,11588 21264,11588 21264,11603 21249,1160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BBEBEE4D-DEEB-4A4B-8F44-2D95C52611C2}" emma:medium="tactile" emma:mode="ink">
                <msink:context xmlns:msink="http://schemas.microsoft.com/ink/2010/main" type="inkWord" rotatedBoundingBox="22202,11588 22217,11588 22217,11603 22202,11603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239.533">953 0 0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3:09:41.962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C5D00530-DFB0-4919-AF56-3C36667858ED}" emma:medium="tactile" emma:mode="ink">
          <msink:context xmlns:msink="http://schemas.microsoft.com/ink/2010/main" type="writingRegion" rotatedBoundingBox="12700,5873 14574,5873 14574,7271 12700,7271"/>
        </emma:interpretation>
      </emma:emma>
    </inkml:annotationXML>
    <inkml:traceGroup>
      <inkml:annotationXML>
        <emma:emma xmlns:emma="http://www.w3.org/2003/04/emma" version="1.0">
          <emma:interpretation id="{1F48A828-B42F-4C97-B2B5-A9331E1A9688}" emma:medium="tactile" emma:mode="ink">
            <msink:context xmlns:msink="http://schemas.microsoft.com/ink/2010/main" type="paragraph" rotatedBoundingBox="12700,5873 14574,5873 14574,7271 12700,727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20F7F49-37AF-45A4-BBE3-EDE3B12950F2}" emma:medium="tactile" emma:mode="ink">
              <msink:context xmlns:msink="http://schemas.microsoft.com/ink/2010/main" type="line" rotatedBoundingBox="12700,5873 14574,5873 14574,7271 12700,7271"/>
            </emma:interpretation>
          </emma:emma>
        </inkml:annotationXML>
        <inkml:traceGroup>
          <inkml:annotationXML>
            <emma:emma xmlns:emma="http://www.w3.org/2003/04/emma" version="1.0">
              <emma:interpretation id="{F5CC46A2-3026-4A81-ACFC-305C992C68B1}" emma:medium="tactile" emma:mode="ink">
                <msink:context xmlns:msink="http://schemas.microsoft.com/ink/2010/main" type="inkWord" rotatedBoundingBox="12700,7256 12715,7256 12715,7271 12700,727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EA3EE55F-99E9-4060-8AFB-949E57803369}" emma:medium="tactile" emma:mode="ink">
                <msink:context xmlns:msink="http://schemas.microsoft.com/ink/2010/main" type="inkWord" rotatedBoundingBox="14559,5873 14574,5873 14574,5888 14559,588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968.4262">1859-1383 0</inkml:trace>
        </inkml:traceGroup>
      </inkml:traceGroup>
    </inkml:traceGroup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6:47:38.619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5D0A9B5-6B6B-473D-9980-013A491BDA3E}" emma:medium="tactile" emma:mode="ink">
          <msink:context xmlns:msink="http://schemas.microsoft.com/ink/2010/main" type="writingRegion" rotatedBoundingBox="23948,9048 25324,9048 25324,11149 23948,11149"/>
        </emma:interpretation>
      </emma:emma>
    </inkml:annotationXML>
    <inkml:traceGroup>
      <inkml:annotationXML>
        <emma:emma xmlns:emma="http://www.w3.org/2003/04/emma" version="1.0">
          <emma:interpretation id="{8B0C13E9-6A5E-4AE2-97CC-B01FF2C5FD0C}" emma:medium="tactile" emma:mode="ink">
            <msink:context xmlns:msink="http://schemas.microsoft.com/ink/2010/main" type="paragraph" rotatedBoundingBox="23948,9048 25324,9048 25324,11149 23948,111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BEF2CE0-FE1B-47A0-9845-50BA8A9BE2DF}" emma:medium="tactile" emma:mode="ink">
              <msink:context xmlns:msink="http://schemas.microsoft.com/ink/2010/main" type="line" rotatedBoundingBox="23948,9048 25324,9048 25324,11149 23948,11149"/>
            </emma:interpretation>
          </emma:emma>
        </inkml:annotationXML>
        <inkml:traceGroup>
          <inkml:annotationXML>
            <emma:emma xmlns:emma="http://www.w3.org/2003/04/emma" version="1.0">
              <emma:interpretation id="{0C623627-BC54-404B-BA75-ECCC05D32415}" emma:medium="tactile" emma:mode="ink">
                <msink:context xmlns:msink="http://schemas.microsoft.com/ink/2010/main" type="inkWord" rotatedBoundingBox="23948,9048 23963,9048 23963,9063 23948,906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5D30F8A1-FEBA-4CA3-87C2-3382C0C1DB99}" emma:medium="tactile" emma:mode="ink">
                <msink:context xmlns:msink="http://schemas.microsoft.com/ink/2010/main" type="inkWord" rotatedBoundingBox="25309,11134 25324,11134 25324,11149 25309,11149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5614.3942">1361 2086 0</inkml:trace>
        </inkml:traceGroup>
      </inkml:traceGroup>
    </inkml:traceGroup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6:47:56.659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E9E73B3-CC6F-442A-A869-E1667AD9E76F}" emma:medium="tactile" emma:mode="ink">
          <msink:context xmlns:msink="http://schemas.microsoft.com/ink/2010/main" type="writingRegion" rotatedBoundingBox="27237,9683 28658,9683 28658,11059 27237,11059"/>
        </emma:interpretation>
      </emma:emma>
    </inkml:annotationXML>
    <inkml:traceGroup>
      <inkml:annotationXML>
        <emma:emma xmlns:emma="http://www.w3.org/2003/04/emma" version="1.0">
          <emma:interpretation id="{4E322C11-D874-47BD-85C6-63F27B549032}" emma:medium="tactile" emma:mode="ink">
            <msink:context xmlns:msink="http://schemas.microsoft.com/ink/2010/main" type="paragraph" rotatedBoundingBox="27237,9683 28658,9683 28658,11059 27237,110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B249299-1106-4F80-A69C-CD8DAFA4B6CD}" emma:medium="tactile" emma:mode="ink">
              <msink:context xmlns:msink="http://schemas.microsoft.com/ink/2010/main" type="line" rotatedBoundingBox="27237,9683 28658,9683 28658,11059 27237,11059"/>
            </emma:interpretation>
          </emma:emma>
        </inkml:annotationXML>
        <inkml:traceGroup>
          <inkml:annotationXML>
            <emma:emma xmlns:emma="http://www.w3.org/2003/04/emma" version="1.0">
              <emma:interpretation id="{15299D2F-99E2-4C12-BBB0-54251A8654FB}" emma:medium="tactile" emma:mode="ink">
                <msink:context xmlns:msink="http://schemas.microsoft.com/ink/2010/main" type="inkWord" rotatedBoundingBox="27237,11044 27252,11044 27252,11059 27237,1105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FAF15172-9FB3-4820-BD11-ECCF1D19554D}" emma:medium="tactile" emma:mode="ink">
                <msink:context xmlns:msink="http://schemas.microsoft.com/ink/2010/main" type="inkWord" rotatedBoundingBox="28643,9683 28658,9683 28658,9698 28643,969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3071.1721">1406-1361 0</inkml:trace>
        </inkml:traceGroup>
      </inkml:traceGroup>
    </inkml:traceGroup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1:33.151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984D74CC-5C7A-42DD-B897-3DAB80C50A56}" emma:medium="tactile" emma:mode="ink">
          <msink:context xmlns:msink="http://schemas.microsoft.com/ink/2010/main" type="writingRegion" rotatedBoundingBox="1587,9433 2124,9433 2124,11852 1587,11852"/>
        </emma:interpretation>
      </emma:emma>
    </inkml:annotationXML>
    <inkml:traceGroup>
      <inkml:annotationXML>
        <emma:emma xmlns:emma="http://www.w3.org/2003/04/emma" version="1.0">
          <emma:interpretation id="{F232CC67-7CE6-4CB3-B1E2-0CFE7B222B06}" emma:medium="tactile" emma:mode="ink">
            <msink:context xmlns:msink="http://schemas.microsoft.com/ink/2010/main" type="paragraph" rotatedBoundingBox="1587,9433 2124,9433 2124,11852 1587,1185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7B0BA5E-FE70-4D15-A715-3FC08CC4626D}" emma:medium="tactile" emma:mode="ink">
              <msink:context xmlns:msink="http://schemas.microsoft.com/ink/2010/main" type="line" rotatedBoundingBox="1587,9433 2124,9433 2124,11852 1587,11852"/>
            </emma:interpretation>
          </emma:emma>
        </inkml:annotationXML>
        <inkml:traceGroup>
          <inkml:annotationXML>
            <emma:emma xmlns:emma="http://www.w3.org/2003/04/emma" version="1.0">
              <emma:interpretation id="{F976AF1A-7B4C-498D-B55D-97CDB9759F4E}" emma:medium="tactile" emma:mode="ink">
                <msink:context xmlns:msink="http://schemas.microsoft.com/ink/2010/main" type="inkWord" rotatedBoundingBox="1587,11837 1602,11837 1602,11852 1587,1185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25D7264A-947B-426F-98C2-DD225D7A6EBD}" emma:medium="tactile" emma:mode="ink">
                <msink:context xmlns:msink="http://schemas.microsoft.com/ink/2010/main" type="inkWord" rotatedBoundingBox="2109,9433 2124,9433 2124,9448 2109,944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317.0959">522-2404 0</inkml:trace>
        </inkml:traceGroup>
      </inkml:traceGroup>
    </inkml:traceGroup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1:44.430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B0E243E0-7384-4436-9CC8-9F101C90E508}" emma:medium="tactile" emma:mode="ink">
          <msink:context xmlns:msink="http://schemas.microsoft.com/ink/2010/main" type="writingRegion" rotatedBoundingBox="8345,9433 9086,9433 9086,11762 8345,11762"/>
        </emma:interpretation>
      </emma:emma>
    </inkml:annotationXML>
    <inkml:traceGroup>
      <inkml:annotationXML>
        <emma:emma xmlns:emma="http://www.w3.org/2003/04/emma" version="1.0">
          <emma:interpretation id="{7669B0E6-ADC7-421A-8902-5E9253BB1A66}" emma:medium="tactile" emma:mode="ink">
            <msink:context xmlns:msink="http://schemas.microsoft.com/ink/2010/main" type="paragraph" rotatedBoundingBox="8345,9433 9086,9433 9086,11762 8345,1176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B605B1F-BFDD-4A1C-B8FC-BD7D11DE3735}" emma:medium="tactile" emma:mode="ink">
              <msink:context xmlns:msink="http://schemas.microsoft.com/ink/2010/main" type="line" rotatedBoundingBox="8345,9433 9086,9433 9086,11762 8345,11762"/>
            </emma:interpretation>
          </emma:emma>
        </inkml:annotationXML>
        <inkml:traceGroup>
          <inkml:annotationXML>
            <emma:emma xmlns:emma="http://www.w3.org/2003/04/emma" version="1.0">
              <emma:interpretation id="{5D3452B2-AA3B-4A8A-8AA7-A98786DA7DD2}" emma:medium="tactile" emma:mode="ink">
                <msink:context xmlns:msink="http://schemas.microsoft.com/ink/2010/main" type="inkWord" rotatedBoundingBox="8345,11747 8360,11747 8360,11762 8345,1176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017A2AD9-6E35-4B8D-B277-B6236BF31206}" emma:medium="tactile" emma:mode="ink">
                <msink:context xmlns:msink="http://schemas.microsoft.com/ink/2010/main" type="inkWord" rotatedBoundingBox="9071,9433 9086,9433 9086,9448 9071,944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701.0585">726-2314 0</inkml:trace>
        </inkml:traceGroup>
      </inkml:traceGroup>
    </inkml:traceGroup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1:52.342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178B59C9-FED6-45C9-A0BE-44432D914919}" emma:medium="tactile" emma:mode="ink">
          <msink:context xmlns:msink="http://schemas.microsoft.com/ink/2010/main" type="writingRegion" rotatedBoundingBox="4218,9592 4732,9592 4732,11671 4218,11671"/>
        </emma:interpretation>
      </emma:emma>
    </inkml:annotationXML>
    <inkml:traceGroup>
      <inkml:annotationXML>
        <emma:emma xmlns:emma="http://www.w3.org/2003/04/emma" version="1.0">
          <emma:interpretation id="{9DFA639F-E903-491B-BCC3-C90061730DD7}" emma:medium="tactile" emma:mode="ink">
            <msink:context xmlns:msink="http://schemas.microsoft.com/ink/2010/main" type="paragraph" rotatedBoundingBox="4218,9592 4732,9592 4732,11671 4218,1167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F341C3D-327C-46D4-9114-3000CB467029}" emma:medium="tactile" emma:mode="ink">
              <msink:context xmlns:msink="http://schemas.microsoft.com/ink/2010/main" type="line" rotatedBoundingBox="4218,9592 4732,9592 4732,11671 4218,11671"/>
            </emma:interpretation>
          </emma:emma>
        </inkml:annotationXML>
        <inkml:traceGroup>
          <inkml:annotationXML>
            <emma:emma xmlns:emma="http://www.w3.org/2003/04/emma" version="1.0">
              <emma:interpretation id="{6BA40EDD-F567-429B-9B3A-4F6F646F9460}" emma:medium="tactile" emma:mode="ink">
                <msink:context xmlns:msink="http://schemas.microsoft.com/ink/2010/main" type="inkWord" rotatedBoundingBox="4218,9592 4233,9592 4233,9607 4218,960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4F47D308-DD32-4ED0-8F66-5CF41E9EE56D}" emma:medium="tactile" emma:mode="ink">
                <msink:context xmlns:msink="http://schemas.microsoft.com/ink/2010/main" type="inkWord" rotatedBoundingBox="4717,11656 4732,11656 4732,11671 4717,11671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3701.9351">499 2064 0</inkml:trace>
        </inkml:traceGroup>
      </inkml:traceGroup>
    </inkml:traceGroup>
  </inkml:traceGroup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2:11.528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8683E896-8887-4795-83D0-C1C868262C98}" emma:medium="tactile" emma:mode="ink">
          <msink:context xmlns:msink="http://schemas.microsoft.com/ink/2010/main" type="writingRegion" rotatedBoundingBox="11746,11599 14981,11417 14982,11444 11747,11626"/>
        </emma:interpretation>
      </emma:emma>
    </inkml:annotationXML>
    <inkml:traceGroup>
      <inkml:annotationXML>
        <emma:emma xmlns:emma="http://www.w3.org/2003/04/emma" version="1.0">
          <emma:interpretation id="{AB96D58A-B7C2-4BA6-9D72-186DEEE19895}" emma:medium="tactile" emma:mode="ink">
            <msink:context xmlns:msink="http://schemas.microsoft.com/ink/2010/main" type="paragraph" rotatedBoundingBox="11746,11599 14981,11417 14982,11444 11747,1162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CD116A1-7738-41B5-86B7-A9CC447295B6}" emma:medium="tactile" emma:mode="ink">
              <msink:context xmlns:msink="http://schemas.microsoft.com/ink/2010/main" type="line" rotatedBoundingBox="11746,11599 14981,11417 14982,11444 11747,11626"/>
            </emma:interpretation>
          </emma:emma>
        </inkml:annotationXML>
        <inkml:traceGroup>
          <inkml:annotationXML>
            <emma:emma xmlns:emma="http://www.w3.org/2003/04/emma" version="1.0">
              <emma:interpretation id="{E29DABEC-1363-4FED-A018-3C439AD30CA4}" emma:medium="tactile" emma:mode="ink">
                <msink:context xmlns:msink="http://schemas.microsoft.com/ink/2010/main" type="inkWord" rotatedBoundingBox="11747,11611 11761,11610 11762,11625 11747,1162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1C2082A2-30A6-4ACF-A797-DB1957467F02}" emma:medium="tactile" emma:mode="ink">
                <msink:context xmlns:msink="http://schemas.microsoft.com/ink/2010/main" type="inkWord" rotatedBoundingBox="13153,11520 13167,11519 13168,11534 13153,1153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1764.6215">1406-91 0</inkml:trace>
        </inkml:traceGroup>
        <inkml:traceGroup>
          <inkml:annotationXML>
            <emma:emma xmlns:emma="http://www.w3.org/2003/04/emma" version="1.0">
              <emma:interpretation id="{0779E477-4640-4159-95F0-CCADBACC295E}" emma:medium="tactile" emma:mode="ink">
                <msink:context xmlns:msink="http://schemas.microsoft.com/ink/2010/main" type="inkWord" rotatedBoundingBox="14967,11429 14981,11428 14982,11443 14967,11444"/>
              </emma:interpretation>
              <emma:one-of disjunction-type="recognition" id="oneOf2">
                <emma:interpretation id="interp2" emma:lang="" emma:confidence="0">
                  <emma:literal>.</emma:literal>
                </emma:interpretation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'</emma:literal>
                </emma:interpretation>
                <emma:interpretation id="interp5" emma:lang="" emma:confidence="0">
                  <emma:literal>,</emma:literal>
                </emma:interpretation>
                <emma:interpretation id="interp6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0199.8907">3220-182 0</inkml:trace>
        </inkml:traceGroup>
      </inkml:traceGroup>
    </inkml:traceGroup>
  </inkml:traceGroup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2:20.096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8D496050-9D8B-4F96-B829-D164536CFBED}" emma:medium="tactile" emma:mode="ink">
          <msink:context xmlns:msink="http://schemas.microsoft.com/ink/2010/main" type="writingRegion" rotatedBoundingBox="14060,9343 14075,9343 14075,9358 14060,9358"/>
        </emma:interpretation>
      </emma:emma>
    </inkml:annotationXML>
    <inkml:traceGroup>
      <inkml:annotationXML>
        <emma:emma xmlns:emma="http://www.w3.org/2003/04/emma" version="1.0">
          <emma:interpretation id="{4312197F-7034-42A4-BE30-C34BD7BB2EC9}" emma:medium="tactile" emma:mode="ink">
            <msink:context xmlns:msink="http://schemas.microsoft.com/ink/2010/main" type="paragraph" rotatedBoundingBox="14060,9343 14075,9343 14075,9358 14060,935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FD0DFB8-38FD-406F-AC97-93EB8039A464}" emma:medium="tactile" emma:mode="ink">
              <msink:context xmlns:msink="http://schemas.microsoft.com/ink/2010/main" type="line" rotatedBoundingBox="14060,9343 14075,9343 14075,9358 14060,9358"/>
            </emma:interpretation>
          </emma:emma>
        </inkml:annotationXML>
        <inkml:traceGroup>
          <inkml:annotationXML>
            <emma:emma xmlns:emma="http://www.w3.org/2003/04/emma" version="1.0">
              <emma:interpretation id="{16E45D7E-177E-4A8C-BF90-BF55AD6AEC10}" emma:medium="tactile" emma:mode="ink">
                <msink:context xmlns:msink="http://schemas.microsoft.com/ink/2010/main" type="inkWord" rotatedBoundingBox="14060,9343 14075,9343 14075,9358 14060,9358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2:32.220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7BD8EBD1-CF03-4D9A-BE2E-4D12821A2623}" emma:medium="tactile" emma:mode="ink">
          <msink:context xmlns:msink="http://schemas.microsoft.com/ink/2010/main" type="writingRegion" rotatedBoundingBox="16804,11747 18339,11747 18339,11830 16804,11830"/>
        </emma:interpretation>
      </emma:emma>
    </inkml:annotationXML>
    <inkml:traceGroup>
      <inkml:annotationXML>
        <emma:emma xmlns:emma="http://www.w3.org/2003/04/emma" version="1.0">
          <emma:interpretation id="{12C6279F-E0BA-42AD-AEBD-3F3F9296BAE2}" emma:medium="tactile" emma:mode="ink">
            <msink:context xmlns:msink="http://schemas.microsoft.com/ink/2010/main" type="paragraph" rotatedBoundingBox="16804,11747 18339,11747 18339,11830 16804,1183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B1C0295-E2A2-441F-A7C6-4BC37B85A5DD}" emma:medium="tactile" emma:mode="ink">
              <msink:context xmlns:msink="http://schemas.microsoft.com/ink/2010/main" type="line" rotatedBoundingBox="16804,11747 18339,11747 18339,11830 16804,11830"/>
            </emma:interpretation>
          </emma:emma>
        </inkml:annotationXML>
        <inkml:traceGroup>
          <inkml:annotationXML>
            <emma:emma xmlns:emma="http://www.w3.org/2003/04/emma" version="1.0">
              <emma:interpretation id="{7ADCF12D-C219-438A-9145-3A10FC374074}" emma:medium="tactile" emma:mode="ink">
                <msink:context xmlns:msink="http://schemas.microsoft.com/ink/2010/main" type="inkWord" rotatedBoundingBox="16804,11815 16819,11815 16819,11830 16804,1183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83C7F31B-9A98-473E-888C-FC58CA49F37D}" emma:medium="tactile" emma:mode="ink">
                <msink:context xmlns:msink="http://schemas.microsoft.com/ink/2010/main" type="inkWord" rotatedBoundingBox="18324,11747 18339,11747 18339,11762 18324,11762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439.1958">1520-68 0</inkml:trace>
        </inkml:traceGroup>
      </inkml:traceGroup>
    </inkml:traceGroup>
  </inkml:traceGroup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6:41.122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34EED187-6791-4881-BF3B-440B00ED9321}" emma:medium="tactile" emma:mode="ink">
          <msink:context xmlns:msink="http://schemas.microsoft.com/ink/2010/main" type="writingRegion" rotatedBoundingBox="1837,12676 3076,12676 3076,12737 1837,12737"/>
        </emma:interpretation>
      </emma:emma>
    </inkml:annotationXML>
    <inkml:traceGroup>
      <inkml:annotationXML>
        <emma:emma xmlns:emma="http://www.w3.org/2003/04/emma" version="1.0">
          <emma:interpretation id="{4ACB2BE9-7AD9-4BB8-BAC0-1A3D7523B0CC}" emma:medium="tactile" emma:mode="ink">
            <msink:context xmlns:msink="http://schemas.microsoft.com/ink/2010/main" type="paragraph" rotatedBoundingBox="1837,12676 3076,12676 3076,12737 1837,1273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CCE8D71-AA15-42E9-9F5F-AA89696C27CD}" emma:medium="tactile" emma:mode="ink">
              <msink:context xmlns:msink="http://schemas.microsoft.com/ink/2010/main" type="line" rotatedBoundingBox="1837,12676 3076,12676 3076,12737 1837,12737"/>
            </emma:interpretation>
          </emma:emma>
        </inkml:annotationXML>
        <inkml:traceGroup>
          <inkml:annotationXML>
            <emma:emma xmlns:emma="http://www.w3.org/2003/04/emma" version="1.0">
              <emma:interpretation id="{0EBE7197-0E4B-4378-BD42-538BF8EA3BE3}" emma:medium="tactile" emma:mode="ink">
                <msink:context xmlns:msink="http://schemas.microsoft.com/ink/2010/main" type="inkWord" rotatedBoundingBox="1837,12676 1852,12676 1852,12691 1837,1269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E535D565-2259-40DB-BC33-B4BA6BB0B025}" emma:medium="tactile" emma:mode="ink">
                <msink:context xmlns:msink="http://schemas.microsoft.com/ink/2010/main" type="inkWord" rotatedBoundingBox="3061,12722 3076,12722 3076,12737 3061,12737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500.4986">1224 46 0</inkml:trace>
        </inkml:traceGroup>
      </inkml:traceGroup>
    </inkml:traceGroup>
  </inkml:traceGroup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6:45.996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1777821D-137D-4869-B300-ED484560B6F7}" emma:medium="tactile" emma:mode="ink">
          <msink:context xmlns:msink="http://schemas.microsoft.com/ink/2010/main" type="writingRegion" rotatedBoundingBox="7346,10124 11262,10102 11263,10151 7347,10174"/>
        </emma:interpretation>
      </emma:emma>
    </inkml:annotationXML>
    <inkml:traceGroup>
      <inkml:annotationXML>
        <emma:emma xmlns:emma="http://www.w3.org/2003/04/emma" version="1.0">
          <emma:interpretation id="{76D8FAD9-3506-4BF0-A21C-A910766ADACD}" emma:medium="tactile" emma:mode="ink">
            <msink:context xmlns:msink="http://schemas.microsoft.com/ink/2010/main" type="paragraph" rotatedBoundingBox="7346,10124 11262,10102 11263,10151 7347,1017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EDAA0F8-D3EB-4969-958E-0C0D5A947883}" emma:medium="tactile" emma:mode="ink">
              <msink:context xmlns:msink="http://schemas.microsoft.com/ink/2010/main" type="line" rotatedBoundingBox="7346,10124 11262,10102 11263,10151 7347,10174"/>
            </emma:interpretation>
          </emma:emma>
        </inkml:annotationXML>
        <inkml:traceGroup>
          <inkml:annotationXML>
            <emma:emma xmlns:emma="http://www.w3.org/2003/04/emma" version="1.0">
              <emma:interpretation id="{99A6F90C-5E65-4141-AE92-6B8AB2E0B3EE}" emma:medium="tactile" emma:mode="ink">
                <msink:context xmlns:msink="http://schemas.microsoft.com/ink/2010/main" type="inkWord" rotatedBoundingBox="7347,10159 7361,10158 7362,10173 7347,1017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510F5480-44E3-4C67-AD5D-84E526629DE6}" emma:medium="tactile" emma:mode="ink">
                <msink:context xmlns:msink="http://schemas.microsoft.com/ink/2010/main" type="inkWord" rotatedBoundingBox="9230,10114 9244,10113 9245,10128 9230,10129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1928.9112">1883-45 0</inkml:trace>
        </inkml:traceGroup>
        <inkml:traceGroup>
          <inkml:annotationXML>
            <emma:emma xmlns:emma="http://www.w3.org/2003/04/emma" version="1.0">
              <emma:interpretation id="{6D0B7985-5AA4-4A3B-B54E-EB8E82EE8DB9}" emma:medium="tactile" emma:mode="ink">
                <msink:context xmlns:msink="http://schemas.microsoft.com/ink/2010/main" type="inkWord" rotatedBoundingBox="11248,10136 11262,10135 11263,10150 11248,10151"/>
              </emma:interpretation>
              <emma:one-of disjunction-type="recognition" id="oneOf2">
                <emma:interpretation id="interp2" emma:lang="" emma:confidence="0">
                  <emma:literal>.</emma:literal>
                </emma:interpretation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'</emma:literal>
                </emma:interpretation>
                <emma:interpretation id="interp5" emma:lang="" emma:confidence="0">
                  <emma:literal>,</emma:literal>
                </emma:interpretation>
                <emma:interpretation id="interp6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21090.4162">3901-23 0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3:10:15.209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4697690A-E450-45EE-8889-6EF52958DB6C}" emma:medium="tactile" emma:mode="ink">
          <msink:context xmlns:msink="http://schemas.microsoft.com/ink/2010/main" type="writingRegion" rotatedBoundingBox="16646,4762 16661,4762 16661,4777 16646,4777"/>
        </emma:interpretation>
      </emma:emma>
    </inkml:annotationXML>
    <inkml:traceGroup>
      <inkml:annotationXML>
        <emma:emma xmlns:emma="http://www.w3.org/2003/04/emma" version="1.0">
          <emma:interpretation id="{A5A49E92-463D-466D-A3CF-DFE99142732F}" emma:medium="tactile" emma:mode="ink">
            <msink:context xmlns:msink="http://schemas.microsoft.com/ink/2010/main" type="paragraph" rotatedBoundingBox="16646,4762 16661,4762 16661,4777 16646,477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8783E64-2CFD-4109-BAEA-57F3D4A937F6}" emma:medium="tactile" emma:mode="ink">
              <msink:context xmlns:msink="http://schemas.microsoft.com/ink/2010/main" type="line" rotatedBoundingBox="16646,4762 16661,4762 16661,4777 16646,4777"/>
            </emma:interpretation>
          </emma:emma>
        </inkml:annotationXML>
        <inkml:traceGroup>
          <inkml:annotationXML>
            <emma:emma xmlns:emma="http://www.w3.org/2003/04/emma" version="1.0">
              <emma:interpretation id="{668692CA-6D5A-4DDB-B086-520CC0FD19CB}" emma:medium="tactile" emma:mode="ink">
                <msink:context xmlns:msink="http://schemas.microsoft.com/ink/2010/main" type="inkWord" rotatedBoundingBox="16646,4762 16661,4762 16661,4777 16646,4777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6:54.195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D67806B-E148-4036-A2F3-3EA5451D7E0B}" emma:medium="tactile" emma:mode="ink">
          <msink:context xmlns:msink="http://schemas.microsoft.com/ink/2010/main" type="writingRegion" rotatedBoundingBox="4309,9819 4324,9819 4324,9834 4309,9834"/>
        </emma:interpretation>
      </emma:emma>
    </inkml:annotationXML>
    <inkml:traceGroup>
      <inkml:annotationXML>
        <emma:emma xmlns:emma="http://www.w3.org/2003/04/emma" version="1.0">
          <emma:interpretation id="{047AFDFC-EC9E-4F9E-84A3-BF19D230D878}" emma:medium="tactile" emma:mode="ink">
            <msink:context xmlns:msink="http://schemas.microsoft.com/ink/2010/main" type="paragraph" rotatedBoundingBox="4309,9819 4324,9819 4324,9834 4309,983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3BBE8B6-AD2F-4905-A4EF-2E3B4A4FFEBD}" emma:medium="tactile" emma:mode="ink">
              <msink:context xmlns:msink="http://schemas.microsoft.com/ink/2010/main" type="line" rotatedBoundingBox="4309,9819 4324,9819 4324,9834 4309,9834"/>
            </emma:interpretation>
          </emma:emma>
        </inkml:annotationXML>
        <inkml:traceGroup>
          <inkml:annotationXML>
            <emma:emma xmlns:emma="http://www.w3.org/2003/04/emma" version="1.0">
              <emma:interpretation id="{6A876595-2C52-4BD6-992A-CA0A2494AF30}" emma:medium="tactile" emma:mode="ink">
                <msink:context xmlns:msink="http://schemas.microsoft.com/ink/2010/main" type="inkWord" rotatedBoundingBox="4309,9819 4324,9819 4324,9834 4309,9834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6:55.697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3A9EC6A3-8BF0-4389-8E60-70E30226371B}" emma:medium="tactile" emma:mode="ink">
          <msink:context xmlns:msink="http://schemas.microsoft.com/ink/2010/main" type="writingRegion" rotatedBoundingBox="6667,12676 6682,12676 6682,12691 6667,12691"/>
        </emma:interpretation>
      </emma:emma>
    </inkml:annotationXML>
    <inkml:traceGroup>
      <inkml:annotationXML>
        <emma:emma xmlns:emma="http://www.w3.org/2003/04/emma" version="1.0">
          <emma:interpretation id="{0BA98557-5563-4D6E-96A1-8EE2D529E9BA}" emma:medium="tactile" emma:mode="ink">
            <msink:context xmlns:msink="http://schemas.microsoft.com/ink/2010/main" type="paragraph" rotatedBoundingBox="6667,12676 6682,12676 6682,12691 6667,1269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24D3EE6-82F6-4074-AD14-14D77CBA9BD2}" emma:medium="tactile" emma:mode="ink">
              <msink:context xmlns:msink="http://schemas.microsoft.com/ink/2010/main" type="line" rotatedBoundingBox="6667,12676 6682,12676 6682,12691 6667,12691"/>
            </emma:interpretation>
          </emma:emma>
        </inkml:annotationXML>
        <inkml:traceGroup>
          <inkml:annotationXML>
            <emma:emma xmlns:emma="http://www.w3.org/2003/04/emma" version="1.0">
              <emma:interpretation id="{A2D61BC4-D732-4DC2-B6E9-A3C0247EE63A}" emma:medium="tactile" emma:mode="ink">
                <msink:context xmlns:msink="http://schemas.microsoft.com/ink/2010/main" type="inkWord" rotatedBoundingBox="6667,12676 6682,12676 6682,12691 6667,12691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7:08.392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00CCFF"/>
      <inkml:brushProperty name="fitToCurve" value="1"/>
    </inkml:brush>
  </inkml:definitions>
  <inkml:traceGroup>
    <inkml:annotationXML>
      <emma:emma xmlns:emma="http://www.w3.org/2003/04/emma" version="1.0">
        <emma:interpretation id="{1189C0A2-943F-46CB-8323-5E96DEE54DE1}" emma:medium="tactile" emma:mode="ink">
          <msink:context xmlns:msink="http://schemas.microsoft.com/ink/2010/main" type="writingRegion" rotatedBoundingBox="13130,11656 16955,11656 16955,12646 13130,12646"/>
        </emma:interpretation>
      </emma:emma>
    </inkml:annotationXML>
    <inkml:traceGroup>
      <inkml:annotationXML>
        <emma:emma xmlns:emma="http://www.w3.org/2003/04/emma" version="1.0">
          <emma:interpretation id="{3A577DD4-1B97-4D51-A3BE-D74C30EC950A}" emma:medium="tactile" emma:mode="ink">
            <msink:context xmlns:msink="http://schemas.microsoft.com/ink/2010/main" type="paragraph" rotatedBoundingBox="13130,11656 16955,11656 16955,12646 13130,1264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59D4227-7258-4A5F-B35B-B0477B340AD2}" emma:medium="tactile" emma:mode="ink">
              <msink:context xmlns:msink="http://schemas.microsoft.com/ink/2010/main" type="line" rotatedBoundingBox="13130,11656 16955,11656 16955,12646 13130,12646"/>
            </emma:interpretation>
          </emma:emma>
        </inkml:annotationXML>
        <inkml:traceGroup>
          <inkml:annotationXML>
            <emma:emma xmlns:emma="http://www.w3.org/2003/04/emma" version="1.0">
              <emma:interpretation id="{1FA90224-5740-495A-85B0-D9368E69D440}" emma:medium="tactile" emma:mode="ink">
                <msink:context xmlns:msink="http://schemas.microsoft.com/ink/2010/main" type="inkWord" rotatedBoundingBox="13130,11656 13145,11656 13145,11671 13130,1167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E039CD7-8ECD-414A-8926-A437DAD22F52}" emma:medium="tactile" emma:mode="ink">
                <msink:context xmlns:msink="http://schemas.microsoft.com/ink/2010/main" type="inkWord" rotatedBoundingBox="16940,12631 16955,12631 16955,12646 16940,12646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0940.2662">3810 975 0</inkml:trace>
        </inkml:traceGroup>
      </inkml:traceGroup>
    </inkml:traceGroup>
  </inkml:traceGroup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7:20.823"/>
    </inkml:context>
    <inkml:brush xml:id="br0">
      <inkml:brushProperty name="width" value="0.58333" units="cm"/>
      <inkml:brushProperty name="height" value="0.58333" units="cm"/>
      <inkml:brushProperty name="color" value="#00CCFF"/>
      <inkml:brushProperty name="fitToCurve" value="1"/>
    </inkml:brush>
  </inkml:definitions>
  <inkml:traceGroup>
    <inkml:annotationXML>
      <emma:emma xmlns:emma="http://www.w3.org/2003/04/emma" version="1.0">
        <emma:interpretation id="{F354944C-DAFB-46A6-8922-84CDE4C7FB92}" emma:medium="tactile" emma:mode="ink">
          <msink:context xmlns:msink="http://schemas.microsoft.com/ink/2010/main" type="writingRegion" rotatedBoundingBox="19072,10386 19087,10386 19087,10401 19072,10401"/>
        </emma:interpretation>
      </emma:emma>
    </inkml:annotationXML>
    <inkml:traceGroup>
      <inkml:annotationXML>
        <emma:emma xmlns:emma="http://www.w3.org/2003/04/emma" version="1.0">
          <emma:interpretation id="{25C2F6ED-3AD2-46F6-9CA4-9ABB9A5D1254}" emma:medium="tactile" emma:mode="ink">
            <msink:context xmlns:msink="http://schemas.microsoft.com/ink/2010/main" type="paragraph" rotatedBoundingBox="19072,10386 19087,10386 19087,10401 19072,1040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90DE862-9C8D-4B54-860C-E68583312DD6}" emma:medium="tactile" emma:mode="ink">
              <msink:context xmlns:msink="http://schemas.microsoft.com/ink/2010/main" type="line" rotatedBoundingBox="19072,10386 19087,10386 19087,10401 19072,10401"/>
            </emma:interpretation>
          </emma:emma>
        </inkml:annotationXML>
        <inkml:traceGroup>
          <inkml:annotationXML>
            <emma:emma xmlns:emma="http://www.w3.org/2003/04/emma" version="1.0">
              <emma:interpretation id="{D7AF872F-4C62-464A-AD5C-36C862862FA1}" emma:medium="tactile" emma:mode="ink">
                <msink:context xmlns:msink="http://schemas.microsoft.com/ink/2010/main" type="inkWord" rotatedBoundingBox="19072,10386 19087,10386 19087,10401 19072,10401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7:57:31.525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EE3B6147-74FF-4104-8996-B8C107608ABE}" emma:medium="tactile" emma:mode="ink">
          <msink:context xmlns:msink="http://schemas.microsoft.com/ink/2010/main" type="writingRegion" rotatedBoundingBox="20410,13357 21695,13357 21695,13372 20410,13372"/>
        </emma:interpretation>
      </emma:emma>
    </inkml:annotationXML>
    <inkml:traceGroup>
      <inkml:annotationXML>
        <emma:emma xmlns:emma="http://www.w3.org/2003/04/emma" version="1.0">
          <emma:interpretation id="{44886908-EDC3-4235-A04A-A87FECD5AB03}" emma:medium="tactile" emma:mode="ink">
            <msink:context xmlns:msink="http://schemas.microsoft.com/ink/2010/main" type="paragraph" rotatedBoundingBox="20410,13357 21695,13357 21695,13372 20410,1337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DF24545-2B61-49A3-82DE-4E15FBE38E74}" emma:medium="tactile" emma:mode="ink">
              <msink:context xmlns:msink="http://schemas.microsoft.com/ink/2010/main" type="line" rotatedBoundingBox="20410,13357 21695,13357 21695,13372 20410,13372"/>
            </emma:interpretation>
          </emma:emma>
        </inkml:annotationXML>
        <inkml:traceGroup>
          <inkml:annotationXML>
            <emma:emma xmlns:emma="http://www.w3.org/2003/04/emma" version="1.0">
              <emma:interpretation id="{B5068BA6-DF2E-4202-8801-D588F5C3BA17}" emma:medium="tactile" emma:mode="ink">
                <msink:context xmlns:msink="http://schemas.microsoft.com/ink/2010/main" type="inkWord" rotatedBoundingBox="20410,13357 20425,13357 20425,13372 20410,1337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45C75AEB-E488-4C54-A4F6-3F61D58A85CE}" emma:medium="tactile" emma:mode="ink">
                <msink:context xmlns:msink="http://schemas.microsoft.com/ink/2010/main" type="inkWord" rotatedBoundingBox="21680,13357 21695,13357 21695,13372 21680,13372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300.2996">1270 0 0</inkml:trace>
        </inkml:traceGroup>
      </inkml:traceGroup>
    </inkml:traceGroup>
  </inkml:traceGroup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19:09.238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1727AD0C-AD53-45A1-8DCF-73E7999B5643}" emma:medium="tactile" emma:mode="ink">
          <msink:context xmlns:msink="http://schemas.microsoft.com/ink/2010/main" type="writingRegion" rotatedBoundingBox="6236,5737 7771,5737 7771,5775 6236,5775"/>
        </emma:interpretation>
      </emma:emma>
    </inkml:annotationXML>
    <inkml:traceGroup>
      <inkml:annotationXML>
        <emma:emma xmlns:emma="http://www.w3.org/2003/04/emma" version="1.0">
          <emma:interpretation id="{3863BEB1-43CB-4B83-8A93-75E6058ACFF2}" emma:medium="tactile" emma:mode="ink">
            <msink:context xmlns:msink="http://schemas.microsoft.com/ink/2010/main" type="paragraph" rotatedBoundingBox="6236,5737 7771,5737 7771,5775 6236,577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C05FA29D-EA9C-42F3-BA93-4C95092E30B6}" emma:medium="tactile" emma:mode="ink">
              <msink:context xmlns:msink="http://schemas.microsoft.com/ink/2010/main" type="line" rotatedBoundingBox="6236,5737 7771,5737 7771,5775 6236,5775"/>
            </emma:interpretation>
          </emma:emma>
        </inkml:annotationXML>
        <inkml:traceGroup>
          <inkml:annotationXML>
            <emma:emma xmlns:emma="http://www.w3.org/2003/04/emma" version="1.0">
              <emma:interpretation id="{0E6A90D5-DBA6-4643-B7CA-4E77F42039C5}" emma:medium="tactile" emma:mode="ink">
                <msink:context xmlns:msink="http://schemas.microsoft.com/ink/2010/main" type="inkWord" rotatedBoundingBox="6236,5760 6251,5760 6251,5775 6236,577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BB5DE2D7-689D-4CB6-B95C-967F6BB7BE85}" emma:medium="tactile" emma:mode="ink">
                <msink:context xmlns:msink="http://schemas.microsoft.com/ink/2010/main" type="inkWord" rotatedBoundingBox="7756,5737 7771,5737 7771,5752 7756,5752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904.7061">1520-23 0</inkml:trace>
        </inkml:traceGroup>
      </inkml:traceGroup>
    </inkml:traceGroup>
  </inkml:traceGroup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19:15.931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F20ADEA5-166B-42A0-8F66-D671010EA603}" emma:medium="tactile" emma:mode="ink">
          <msink:context xmlns:msink="http://schemas.microsoft.com/ink/2010/main" type="writingRegion" rotatedBoundingBox="11316,13516 12352,13516 12352,15368 11316,15368"/>
        </emma:interpretation>
      </emma:emma>
    </inkml:annotationXML>
    <inkml:traceGroup>
      <inkml:annotationXML>
        <emma:emma xmlns:emma="http://www.w3.org/2003/04/emma" version="1.0">
          <emma:interpretation id="{9CDD0F8D-F02E-43F7-8203-413BCB843E1A}" emma:medium="tactile" emma:mode="ink">
            <msink:context xmlns:msink="http://schemas.microsoft.com/ink/2010/main" type="paragraph" rotatedBoundingBox="11316,13516 12352,13516 12352,15368 11316,1536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9367109-1157-4ED2-9528-987FE3DF3758}" emma:medium="tactile" emma:mode="ink">
              <msink:context xmlns:msink="http://schemas.microsoft.com/ink/2010/main" type="line" rotatedBoundingBox="11316,13516 12352,13516 12352,15368 11316,15368"/>
            </emma:interpretation>
          </emma:emma>
        </inkml:annotationXML>
        <inkml:traceGroup>
          <inkml:annotationXML>
            <emma:emma xmlns:emma="http://www.w3.org/2003/04/emma" version="1.0">
              <emma:interpretation id="{B90B3747-66DE-4D1B-9974-2ACBFA2C4AFE}" emma:medium="tactile" emma:mode="ink">
                <msink:context xmlns:msink="http://schemas.microsoft.com/ink/2010/main" type="inkWord" rotatedBoundingBox="11316,13516 11331,13516 11331,13531 11316,13531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-1021-1837 0</inkml:trace>
        </inkml:traceGroup>
        <inkml:traceGroup>
          <inkml:annotationXML>
            <emma:emma xmlns:emma="http://www.w3.org/2003/04/emma" version="1.0">
              <emma:interpretation id="{D82FCCD1-9BF7-4314-A119-E2D709A017E9}" emma:medium="tactile" emma:mode="ink">
                <msink:context xmlns:msink="http://schemas.microsoft.com/ink/2010/main" type="inkWord" rotatedBoundingBox="12337,15353 12352,15353 12352,15368 12337,15368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0" timeOffset="-2437.3186">0 0 0</inkml:trace>
        </inkml:traceGroup>
      </inkml:traceGroup>
    </inkml:traceGroup>
  </inkml:traceGroup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19:26.492"/>
    </inkml:context>
    <inkml:brush xml:id="br0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ADC80D7-0631-41F5-9929-E52C684D9792}" emma:medium="tactile" emma:mode="ink">
          <msink:context xmlns:msink="http://schemas.microsoft.com/ink/2010/main" type="writingRegion" rotatedBoundingBox="10053,7790 13171,7948 13163,8114 10044,7957"/>
        </emma:interpretation>
      </emma:emma>
    </inkml:annotationXML>
    <inkml:traceGroup>
      <inkml:annotationXML>
        <emma:emma xmlns:emma="http://www.w3.org/2003/04/emma" version="1.0">
          <emma:interpretation id="{A69D5E11-5460-475D-82C6-03C0FE426917}" emma:medium="tactile" emma:mode="ink">
            <msink:context xmlns:msink="http://schemas.microsoft.com/ink/2010/main" type="paragraph" rotatedBoundingBox="10053,7790 13171,7948 13163,8114 10044,795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1A06C46-8903-494C-BF4C-DEE331EC962E}" emma:medium="tactile" emma:mode="ink">
              <msink:context xmlns:msink="http://schemas.microsoft.com/ink/2010/main" type="line" rotatedBoundingBox="10053,7790 13171,7948 13163,8114 10044,7957"/>
            </emma:interpretation>
          </emma:emma>
        </inkml:annotationXML>
        <inkml:traceGroup>
          <inkml:annotationXML>
            <emma:emma xmlns:emma="http://www.w3.org/2003/04/emma" version="1.0">
              <emma:interpretation id="{13BD04C7-DD97-4F1A-B933-C160FEB777FD}" emma:medium="tactile" emma:mode="ink">
                <msink:context xmlns:msink="http://schemas.microsoft.com/ink/2010/main" type="inkWord" rotatedBoundingBox="10046,7936 10061,7936 10060,7952 10045,795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1AFA34E7-65DD-4DDB-BD0E-F84141BEBD78}" emma:medium="tactile" emma:mode="ink">
                <msink:context xmlns:msink="http://schemas.microsoft.com/ink/2010/main" type="inkWord" rotatedBoundingBox="11135,7845 11150,7845 11149,7861 11134,7860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800.1217">1089-91 0</inkml:trace>
        </inkml:traceGroup>
        <inkml:traceGroup>
          <inkml:annotationXML>
            <emma:emma xmlns:emma="http://www.w3.org/2003/04/emma" version="1.0">
              <emma:interpretation id="{0FEE0E97-6C1A-4444-A943-565A6105944D}" emma:medium="tactile" emma:mode="ink">
                <msink:context xmlns:msink="http://schemas.microsoft.com/ink/2010/main" type="inkWord" rotatedBoundingBox="12632,8072 12647,8072 12646,8088 12631,8087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7086.2503">2586 136 0</inkml:trace>
        </inkml:traceGroup>
        <inkml:traceGroup>
          <inkml:annotationXML>
            <emma:emma xmlns:emma="http://www.w3.org/2003/04/emma" version="1.0">
              <emma:interpretation id="{D4537CA5-7DB7-49B4-8666-AAA05B888EAC}" emma:medium="tactile" emma:mode="ink">
                <msink:context xmlns:msink="http://schemas.microsoft.com/ink/2010/main" type="inkWord" rotatedBoundingBox="13153,8026 13168,8026 13167,8042 13152,8041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20572.7754">3107 90 0</inkml:trace>
        </inkml:traceGroup>
      </inkml:traceGroup>
    </inkml:traceGroup>
  </inkml:traceGroup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19:31.832"/>
    </inkml:context>
    <inkml:brush xml:id="br0">
      <inkml:brushProperty name="width" value="0.58333" units="cm"/>
      <inkml:brushProperty name="height" value="0.58333" units="cm"/>
      <inkml:brushProperty name="color" value="#00CCFF"/>
      <inkml:brushProperty name="fitToCurve" value="1"/>
    </inkml:brush>
  </inkml:definitions>
  <inkml:traceGroup>
    <inkml:annotationXML>
      <emma:emma xmlns:emma="http://www.w3.org/2003/04/emma" version="1.0">
        <emma:interpretation id="{04E0E74A-3523-4470-949E-AE3F1526CE4C}" emma:medium="tactile" emma:mode="ink">
          <msink:context xmlns:msink="http://schemas.microsoft.com/ink/2010/main" type="writingRegion" rotatedBoundingBox="14106,13448 15164,13448 15164,15186 14106,15186"/>
        </emma:interpretation>
      </emma:emma>
    </inkml:annotationXML>
    <inkml:traceGroup>
      <inkml:annotationXML>
        <emma:emma xmlns:emma="http://www.w3.org/2003/04/emma" version="1.0">
          <emma:interpretation id="{EED708AA-2CBE-44E7-AEB6-ED38321C05BC}" emma:medium="tactile" emma:mode="ink">
            <msink:context xmlns:msink="http://schemas.microsoft.com/ink/2010/main" type="paragraph" rotatedBoundingBox="14106,13448 15164,13448 15164,15186 14106,151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F0D02E2-1924-4BEC-9B13-D8A4D3122415}" emma:medium="tactile" emma:mode="ink">
              <msink:context xmlns:msink="http://schemas.microsoft.com/ink/2010/main" type="line" rotatedBoundingBox="14106,13448 15164,13448 15164,15186 14106,15186"/>
            </emma:interpretation>
          </emma:emma>
        </inkml:annotationXML>
        <inkml:traceGroup>
          <inkml:annotationXML>
            <emma:emma xmlns:emma="http://www.w3.org/2003/04/emma" version="1.0">
              <emma:interpretation id="{5ADE59A5-8C21-4358-81E4-0FFB518E134B}" emma:medium="tactile" emma:mode="ink">
                <msink:context xmlns:msink="http://schemas.microsoft.com/ink/2010/main" type="inkWord" rotatedBoundingBox="14106,15171 14121,15171 14121,15186 14106,1518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70D98AF7-34D4-442F-ACF6-6BEB16B55108}" emma:medium="tactile" emma:mode="ink">
                <msink:context xmlns:msink="http://schemas.microsoft.com/ink/2010/main" type="inkWord" rotatedBoundingBox="15149,13448 15164,13448 15164,13463 15149,13463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149.9396">1043-1723 0</inkml:trace>
        </inkml:traceGroup>
      </inkml:traceGroup>
    </inkml:traceGroup>
  </inkml:traceGroup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19:49.001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DE40810C-1547-4B02-BF7C-B54B11525268}" emma:medium="tactile" emma:mode="ink">
          <msink:context xmlns:msink="http://schemas.microsoft.com/ink/2010/main" type="writingRegion" rotatedBoundingBox="8935,15783 10583,15783 10583,15844 8935,15844"/>
        </emma:interpretation>
      </emma:emma>
    </inkml:annotationXML>
    <inkml:traceGroup>
      <inkml:annotationXML>
        <emma:emma xmlns:emma="http://www.w3.org/2003/04/emma" version="1.0">
          <emma:interpretation id="{0E7C2CDC-2F24-4AA4-A7F5-159A865EB3DB}" emma:medium="tactile" emma:mode="ink">
            <msink:context xmlns:msink="http://schemas.microsoft.com/ink/2010/main" type="paragraph" rotatedBoundingBox="8935,15783 10583,15783 10583,15844 8935,1584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A7EC43D-D792-43AF-A144-7C8EF80DF90E}" emma:medium="tactile" emma:mode="ink">
              <msink:context xmlns:msink="http://schemas.microsoft.com/ink/2010/main" type="line" rotatedBoundingBox="8935,15783 10583,15783 10583,15844 8935,15844"/>
            </emma:interpretation>
          </emma:emma>
        </inkml:annotationXML>
        <inkml:traceGroup>
          <inkml:annotationXML>
            <emma:emma xmlns:emma="http://www.w3.org/2003/04/emma" version="1.0">
              <emma:interpretation id="{DDE02BC0-5D60-4BEE-9397-EF259A0B9DA4}" emma:medium="tactile" emma:mode="ink">
                <msink:context xmlns:msink="http://schemas.microsoft.com/ink/2010/main" type="inkWord" rotatedBoundingBox="8935,15829 8950,15829 8950,15844 8935,1584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D2A0404-5986-4447-BD62-8B3D1808A675}" emma:medium="tactile" emma:mode="ink">
                <msink:context xmlns:msink="http://schemas.microsoft.com/ink/2010/main" type="inkWord" rotatedBoundingBox="10568,15783 10583,15783 10583,15798 10568,1579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273.6539">1633-46 0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3:10:18.545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9134C341-70DA-49DD-9414-ED36CE33F177}" emma:medium="tactile" emma:mode="ink">
          <msink:context xmlns:msink="http://schemas.microsoft.com/ink/2010/main" type="writingRegion" rotatedBoundingBox="18573,3537 18588,3537 18588,3552 18573,3552"/>
        </emma:interpretation>
      </emma:emma>
    </inkml:annotationXML>
    <inkml:traceGroup>
      <inkml:annotationXML>
        <emma:emma xmlns:emma="http://www.w3.org/2003/04/emma" version="1.0">
          <emma:interpretation id="{E3DB05A8-38A2-4B04-A720-5E1164E65CA7}" emma:medium="tactile" emma:mode="ink">
            <msink:context xmlns:msink="http://schemas.microsoft.com/ink/2010/main" type="paragraph" rotatedBoundingBox="18573,3537 18588,3537 18588,3552 18573,355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F4588C5-E0A7-4D1D-8C57-3F935AD67C6C}" emma:medium="tactile" emma:mode="ink">
              <msink:context xmlns:msink="http://schemas.microsoft.com/ink/2010/main" type="line" rotatedBoundingBox="18573,3537 18588,3537 18588,3552 18573,3552"/>
            </emma:interpretation>
          </emma:emma>
        </inkml:annotationXML>
        <inkml:traceGroup>
          <inkml:annotationXML>
            <emma:emma xmlns:emma="http://www.w3.org/2003/04/emma" version="1.0">
              <emma:interpretation id="{5B12FF58-D8CA-41F5-9706-0A3F8155062C}" emma:medium="tactile" emma:mode="ink">
                <msink:context xmlns:msink="http://schemas.microsoft.com/ink/2010/main" type="inkWord" rotatedBoundingBox="18573,3537 18588,3537 18588,3552 18573,3552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03.767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171A99D5-77E9-40C7-A308-3DD1CBFA6A7F}" emma:medium="tactile" emma:mode="ink">
          <msink:context xmlns:msink="http://schemas.microsoft.com/ink/2010/main" type="writingRegion" rotatedBoundingBox="17598,6009 18634,6009 18634,6047 17598,6047"/>
        </emma:interpretation>
      </emma:emma>
    </inkml:annotationXML>
    <inkml:traceGroup>
      <inkml:annotationXML>
        <emma:emma xmlns:emma="http://www.w3.org/2003/04/emma" version="1.0">
          <emma:interpretation id="{39ED7E4D-1114-4F1F-9F6F-4D39FB6202B2}" emma:medium="tactile" emma:mode="ink">
            <msink:context xmlns:msink="http://schemas.microsoft.com/ink/2010/main" type="paragraph" rotatedBoundingBox="17598,6009 18634,6009 18634,6047 17598,604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C024BC6-FFDC-49A6-A7CC-8CAA00183694}" emma:medium="tactile" emma:mode="ink">
              <msink:context xmlns:msink="http://schemas.microsoft.com/ink/2010/main" type="line" rotatedBoundingBox="17598,6009 18634,6009 18634,6047 17598,6047"/>
            </emma:interpretation>
          </emma:emma>
        </inkml:annotationXML>
        <inkml:traceGroup>
          <inkml:annotationXML>
            <emma:emma xmlns:emma="http://www.w3.org/2003/04/emma" version="1.0">
              <emma:interpretation id="{B9E82CA4-E2F8-4C46-82B2-30741D646E91}" emma:medium="tactile" emma:mode="ink">
                <msink:context xmlns:msink="http://schemas.microsoft.com/ink/2010/main" type="inkWord" rotatedBoundingBox="17598,6009 17613,6009 17613,6024 17598,602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9B08A348-6654-4373-92DA-1085AF718FBC}" emma:medium="tactile" emma:mode="ink">
                <msink:context xmlns:msink="http://schemas.microsoft.com/ink/2010/main" type="inkWord" rotatedBoundingBox="18619,6032 18634,6032 18634,6047 18619,6047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053.9141">1021 23 0</inkml:trace>
        </inkml:traceGroup>
      </inkml:traceGroup>
    </inkml:traceGroup>
  </inkml:traceGroup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33.613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509C44A3-E572-43BD-94C1-9DB500AEF257}" emma:medium="tactile" emma:mode="ink">
          <msink:context xmlns:msink="http://schemas.microsoft.com/ink/2010/main" type="writingRegion" rotatedBoundingBox="17462,15806 17568,15806 17568,16706 17462,16706"/>
        </emma:interpretation>
      </emma:emma>
    </inkml:annotationXML>
    <inkml:traceGroup>
      <inkml:annotationXML>
        <emma:emma xmlns:emma="http://www.w3.org/2003/04/emma" version="1.0">
          <emma:interpretation id="{C2465B36-B285-427A-8E80-0A5FF866B0E9}" emma:medium="tactile" emma:mode="ink">
            <msink:context xmlns:msink="http://schemas.microsoft.com/ink/2010/main" type="paragraph" rotatedBoundingBox="17462,15806 17568,15806 17568,16706 17462,1670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3E6924E-CE98-4F40-8AB4-DEEEAE6F567D}" emma:medium="tactile" emma:mode="ink">
              <msink:context xmlns:msink="http://schemas.microsoft.com/ink/2010/main" type="line" rotatedBoundingBox="17462,15806 17568,15806 17568,16706 17462,16706"/>
            </emma:interpretation>
          </emma:emma>
        </inkml:annotationXML>
        <inkml:traceGroup>
          <inkml:annotationXML>
            <emma:emma xmlns:emma="http://www.w3.org/2003/04/emma" version="1.0">
              <emma:interpretation id="{664CC493-DE1D-4C6A-8E05-76788C8735A7}" emma:medium="tactile" emma:mode="ink">
                <msink:context xmlns:msink="http://schemas.microsoft.com/ink/2010/main" type="inkWord" rotatedBoundingBox="17462,16691 17477,16691 17477,16706 17462,16706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-91 885 0</inkml:trace>
        </inkml:traceGroup>
        <inkml:traceGroup>
          <inkml:annotationXML>
            <emma:emma xmlns:emma="http://www.w3.org/2003/04/emma" version="1.0">
              <emma:interpretation id="{E494F968-B1EF-4D18-A4EB-4B3F5229FA28}" emma:medium="tactile" emma:mode="ink">
                <msink:context xmlns:msink="http://schemas.microsoft.com/ink/2010/main" type="inkWord" rotatedBoundingBox="17553,15806 17568,15806 17568,15821 17553,15821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1" timeOffset="-25220.7021">0 0 0</inkml:trace>
        </inkml:traceGroup>
      </inkml:traceGroup>
    </inkml:traceGroup>
  </inkml:traceGroup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10.963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537BB76C-73B0-4277-9F65-398EC9D6BD26}" emma:medium="tactile" emma:mode="ink">
          <msink:context xmlns:msink="http://schemas.microsoft.com/ink/2010/main" type="writingRegion" rotatedBoundingBox="18142,13516 18157,13516 18157,13531 18142,13531"/>
        </emma:interpretation>
      </emma:emma>
    </inkml:annotationXML>
    <inkml:traceGroup>
      <inkml:annotationXML>
        <emma:emma xmlns:emma="http://www.w3.org/2003/04/emma" version="1.0">
          <emma:interpretation id="{2BF11C0D-E6FF-430C-883F-288213193573}" emma:medium="tactile" emma:mode="ink">
            <msink:context xmlns:msink="http://schemas.microsoft.com/ink/2010/main" type="paragraph" rotatedBoundingBox="18142,13516 18157,13516 18157,13531 18142,135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042CFBB-8345-408C-B44E-6A8A07922B25}" emma:medium="tactile" emma:mode="ink">
              <msink:context xmlns:msink="http://schemas.microsoft.com/ink/2010/main" type="line" rotatedBoundingBox="18142,13516 18157,13516 18157,13531 18142,13531"/>
            </emma:interpretation>
          </emma:emma>
        </inkml:annotationXML>
        <inkml:traceGroup>
          <inkml:annotationXML>
            <emma:emma xmlns:emma="http://www.w3.org/2003/04/emma" version="1.0">
              <emma:interpretation id="{04116676-B791-4572-9B6F-ABF2C689F420}" emma:medium="tactile" emma:mode="ink">
                <msink:context xmlns:msink="http://schemas.microsoft.com/ink/2010/main" type="inkWord" rotatedBoundingBox="18142,13516 18157,13516 18157,13531 18142,13531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23.147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F0DEF699-B276-4514-82E4-59711B3064B6}" emma:medium="tactile" emma:mode="ink">
          <msink:context xmlns:msink="http://schemas.microsoft.com/ink/2010/main" type="writingRegion" rotatedBoundingBox="23086,5941 24417,5941 24417,6001 23086,6001"/>
        </emma:interpretation>
      </emma:emma>
    </inkml:annotationXML>
    <inkml:traceGroup>
      <inkml:annotationXML>
        <emma:emma xmlns:emma="http://www.w3.org/2003/04/emma" version="1.0">
          <emma:interpretation id="{3B2D388C-4532-4DD8-BE83-010DA0706BE8}" emma:medium="tactile" emma:mode="ink">
            <msink:context xmlns:msink="http://schemas.microsoft.com/ink/2010/main" type="paragraph" rotatedBoundingBox="23086,5941 24417,5941 24417,6001 23086,600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85E3DA1-5647-42AD-B408-306DD8095891}" emma:medium="tactile" emma:mode="ink">
              <msink:context xmlns:msink="http://schemas.microsoft.com/ink/2010/main" type="line" rotatedBoundingBox="23086,5941 24417,5941 24417,6001 23086,6001"/>
            </emma:interpretation>
          </emma:emma>
        </inkml:annotationXML>
        <inkml:traceGroup>
          <inkml:annotationXML>
            <emma:emma xmlns:emma="http://www.w3.org/2003/04/emma" version="1.0">
              <emma:interpretation id="{2077A15D-7B6D-4FCD-A893-7036484C3FC4}" emma:medium="tactile" emma:mode="ink">
                <msink:context xmlns:msink="http://schemas.microsoft.com/ink/2010/main" type="inkWord" rotatedBoundingBox="23086,5986 23101,5986 23101,6001 23086,600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411AF39A-7F00-497C-9F50-0087615E7FE4}" emma:medium="tactile" emma:mode="ink">
                <msink:context xmlns:msink="http://schemas.microsoft.com/ink/2010/main" type="inkWord" rotatedBoundingBox="24402,5941 24417,5941 24417,5956 24402,5956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667.8821">1316-45 0</inkml:trace>
        </inkml:traceGroup>
      </inkml:traceGroup>
    </inkml:traceGroup>
  </inkml:traceGroup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31.841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718FE924-B6F7-433C-BAED-9FDDF1EA2971}" emma:medium="tactile" emma:mode="ink">
          <msink:context xmlns:msink="http://schemas.microsoft.com/ink/2010/main" type="writingRegion" rotatedBoundingBox="15716,16804 15731,16804 15731,16819 15716,16819"/>
        </emma:interpretation>
      </emma:emma>
    </inkml:annotationXML>
    <inkml:traceGroup>
      <inkml:annotationXML>
        <emma:emma xmlns:emma="http://www.w3.org/2003/04/emma" version="1.0">
          <emma:interpretation id="{FD98E82F-F115-4851-A545-DAA54D4F35D6}" emma:medium="tactile" emma:mode="ink">
            <msink:context xmlns:msink="http://schemas.microsoft.com/ink/2010/main" type="paragraph" rotatedBoundingBox="15716,16804 15731,16804 15731,16819 15716,1681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1C2FAC4-2F5B-4F40-920E-2E33446AE4E4}" emma:medium="tactile" emma:mode="ink">
              <msink:context xmlns:msink="http://schemas.microsoft.com/ink/2010/main" type="line" rotatedBoundingBox="15716,16804 15731,16804 15731,16819 15716,16819"/>
            </emma:interpretation>
          </emma:emma>
        </inkml:annotationXML>
        <inkml:traceGroup>
          <inkml:annotationXML>
            <emma:emma xmlns:emma="http://www.w3.org/2003/04/emma" version="1.0">
              <emma:interpretation id="{446C3C75-4A0F-4D03-9E16-6E62C3AA6CE9}" emma:medium="tactile" emma:mode="ink">
                <msink:context xmlns:msink="http://schemas.microsoft.com/ink/2010/main" type="inkWord" rotatedBoundingBox="15716,16804 15731,16804 15731,16819 15716,16819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-1837 998 0</inkml:trace>
        </inkml:traceGroup>
      </inkml:traceGroup>
    </inkml:traceGroup>
  </inkml:traceGroup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47.579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ACF55964-314D-4234-A81C-2F4CA09F1C56}" emma:medium="tactile" emma:mode="ink">
          <msink:context xmlns:msink="http://schemas.microsoft.com/ink/2010/main" type="writingRegion" rotatedBoundingBox="25808,8073 26957,8073 26957,8133 25808,8133"/>
        </emma:interpretation>
      </emma:emma>
    </inkml:annotationXML>
    <inkml:traceGroup>
      <inkml:annotationXML>
        <emma:emma xmlns:emma="http://www.w3.org/2003/04/emma" version="1.0">
          <emma:interpretation id="{E5F3E449-0321-4DBB-A11F-16A5D7E5F852}" emma:medium="tactile" emma:mode="ink">
            <msink:context xmlns:msink="http://schemas.microsoft.com/ink/2010/main" type="paragraph" rotatedBoundingBox="25808,8073 26957,8073 26957,8133 25808,813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EF653FB-52FA-4A43-A4A5-17C0F82F5E1D}" emma:medium="tactile" emma:mode="ink">
              <msink:context xmlns:msink="http://schemas.microsoft.com/ink/2010/main" type="line" rotatedBoundingBox="25808,8073 26957,8073 26957,8133 25808,8133"/>
            </emma:interpretation>
          </emma:emma>
        </inkml:annotationXML>
        <inkml:traceGroup>
          <inkml:annotationXML>
            <emma:emma xmlns:emma="http://www.w3.org/2003/04/emma" version="1.0">
              <emma:interpretation id="{CCC80F29-11A1-40BB-B7B3-0BA4C1EEA052}" emma:medium="tactile" emma:mode="ink">
                <msink:context xmlns:msink="http://schemas.microsoft.com/ink/2010/main" type="inkWord" rotatedBoundingBox="25808,8073 25823,8073 25823,8088 25808,808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BAF0B54A-C735-4EC1-9B00-2263D5A6C2F6}" emma:medium="tactile" emma:mode="ink">
                <msink:context xmlns:msink="http://schemas.microsoft.com/ink/2010/main" type="inkWord" rotatedBoundingBox="26942,8118 26957,8118 26957,8133 26942,8133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026.9385">1134 45 0</inkml:trace>
        </inkml:traceGroup>
      </inkml:traceGroup>
    </inkml:traceGroup>
  </inkml:traceGroup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8:20:54.832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65C6EE84-DE35-428C-947D-7CF595A5D281}" emma:medium="tactile" emma:mode="ink">
          <msink:context xmlns:msink="http://schemas.microsoft.com/ink/2010/main" type="writingRegion" rotatedBoundingBox="25150,13493 26004,13493 26004,15798 25150,15798"/>
        </emma:interpretation>
      </emma:emma>
    </inkml:annotationXML>
    <inkml:traceGroup>
      <inkml:annotationXML>
        <emma:emma xmlns:emma="http://www.w3.org/2003/04/emma" version="1.0">
          <emma:interpretation id="{DC9A0815-8D47-4557-A5CA-4344FE4EF73E}" emma:medium="tactile" emma:mode="ink">
            <msink:context xmlns:msink="http://schemas.microsoft.com/ink/2010/main" type="paragraph" rotatedBoundingBox="25150,13493 26004,13493 26004,15798 25150,1579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985C81C-F897-4944-9FCB-19F102852AEC}" emma:medium="tactile" emma:mode="ink">
              <msink:context xmlns:msink="http://schemas.microsoft.com/ink/2010/main" type="line" rotatedBoundingBox="25150,13493 26004,13493 26004,15798 25150,15798"/>
            </emma:interpretation>
          </emma:emma>
        </inkml:annotationXML>
        <inkml:traceGroup>
          <inkml:annotationXML>
            <emma:emma xmlns:emma="http://www.w3.org/2003/04/emma" version="1.0">
              <emma:interpretation id="{FFD3765A-640E-48FD-B108-16B6E0308C5A}" emma:medium="tactile" emma:mode="ink">
                <msink:context xmlns:msink="http://schemas.microsoft.com/ink/2010/main" type="inkWord" rotatedBoundingBox="25150,13493 25165,13493 25165,13508 25150,13508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-839-2290 0</inkml:trace>
        </inkml:traceGroup>
        <inkml:traceGroup>
          <inkml:annotationXML>
            <emma:emma xmlns:emma="http://www.w3.org/2003/04/emma" version="1.0">
              <emma:interpretation id="{B2268565-B003-4D9C-B49C-641943677FEB}" emma:medium="tactile" emma:mode="ink">
                <msink:context xmlns:msink="http://schemas.microsoft.com/ink/2010/main" type="inkWord" rotatedBoundingBox="25989,15783 26004,15783 26004,15798 25989,15798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0" timeOffset="-2194.9492">0 0 0</inkml:trace>
        </inkml:traceGroup>
      </inkml:traceGroup>
    </inkml:traceGroup>
  </inkml:traceGroup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01.536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00CCFF"/>
      <inkml:brushProperty name="fitToCurve" value="1"/>
    </inkml:brush>
  </inkml:definitions>
  <inkml:traceGroup>
    <inkml:annotationXML>
      <emma:emma xmlns:emma="http://www.w3.org/2003/04/emma" version="1.0">
        <emma:interpretation id="{7CA2A5D6-30D5-4D1A-825F-595622646293}" emma:medium="tactile" emma:mode="ink">
          <msink:context xmlns:msink="http://schemas.microsoft.com/ink/2010/main" type="writingRegion" rotatedBoundingBox="7660,6158 11276,5689 11291,5802 7675,6270"/>
        </emma:interpretation>
      </emma:emma>
    </inkml:annotationXML>
    <inkml:traceGroup>
      <inkml:annotationXML>
        <emma:emma xmlns:emma="http://www.w3.org/2003/04/emma" version="1.0">
          <emma:interpretation id="{0B4D793B-D138-4757-9E31-7F113B5149AC}" emma:medium="tactile" emma:mode="ink">
            <msink:context xmlns:msink="http://schemas.microsoft.com/ink/2010/main" type="paragraph" rotatedBoundingBox="7660,6158 11276,5689 11291,5802 7675,627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48D2682-877B-409B-BEAB-864D1FA43499}" emma:medium="tactile" emma:mode="ink">
              <msink:context xmlns:msink="http://schemas.microsoft.com/ink/2010/main" type="line" rotatedBoundingBox="7660,6158 11276,5689 11291,5802 7675,6270"/>
            </emma:interpretation>
          </emma:emma>
        </inkml:annotationXML>
        <inkml:traceGroup>
          <inkml:annotationXML>
            <emma:emma xmlns:emma="http://www.w3.org/2003/04/emma" version="1.0">
              <emma:interpretation id="{E2675140-9F0E-42D1-AE5A-9D67029E3C80}" emma:medium="tactile" emma:mode="ink">
                <msink:context xmlns:msink="http://schemas.microsoft.com/ink/2010/main" type="inkWord" rotatedBoundingBox="7665,6190 7679,6188 7681,6203 7667,620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0063175D-E939-453C-83F6-D7F156CD915F}" emma:medium="tactile" emma:mode="ink">
                <msink:context xmlns:msink="http://schemas.microsoft.com/ink/2010/main" type="inkWord" rotatedBoundingBox="9048,6077 9062,6075 9064,6090 9050,6092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193.9867">1383-113 0</inkml:trace>
        </inkml:traceGroup>
        <inkml:traceGroup>
          <inkml:annotationXML>
            <emma:emma xmlns:emma="http://www.w3.org/2003/04/emma" version="1.0">
              <emma:interpretation id="{ABED62EC-507B-4D8E-8BD5-DE746244B9CC}" emma:medium="tactile" emma:mode="ink">
                <msink:context xmlns:msink="http://schemas.microsoft.com/ink/2010/main" type="inkWord" rotatedBoundingBox="10386,5805 10400,5803 10402,5818 10388,5820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3250.1123">2721-385 0</inkml:trace>
        </inkml:traceGroup>
        <inkml:traceGroup>
          <inkml:annotationXML>
            <emma:emma xmlns:emma="http://www.w3.org/2003/04/emma" version="1.0">
              <emma:interpretation id="{8AFBB65C-C4AC-4953-9B83-30FF5ED29D5A}" emma:medium="tactile" emma:mode="ink">
                <msink:context xmlns:msink="http://schemas.microsoft.com/ink/2010/main" type="inkWord" rotatedBoundingBox="11271,5760 11285,5758 11287,5773 11273,5775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6454.3324">3606-430 0</inkml:trace>
        </inkml:traceGroup>
      </inkml:traceGroup>
    </inkml:traceGroup>
  </inkml:traceGroup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59.034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377456BC-9F87-4079-BAA5-80BCA2A84320}" emma:medium="tactile" emma:mode="ink">
          <msink:context xmlns:msink="http://schemas.microsoft.com/ink/2010/main" type="writingRegion" rotatedBoundingBox="11554,13732 12849,16461 12525,16615 11230,13886"/>
        </emma:interpretation>
      </emma:emma>
    </inkml:annotationXML>
    <inkml:traceGroup>
      <inkml:annotationXML>
        <emma:emma xmlns:emma="http://www.w3.org/2003/04/emma" version="1.0">
          <emma:interpretation id="{117158A4-0B84-4B6B-985B-26C766A69818}" emma:medium="tactile" emma:mode="ink">
            <msink:context xmlns:msink="http://schemas.microsoft.com/ink/2010/main" type="paragraph" rotatedBoundingBox="11554,13732 12849,16461 12525,16615 11230,138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A6C975C-8BDC-4094-A68B-3B50B17FCAEF}" emma:medium="tactile" emma:mode="ink">
              <msink:context xmlns:msink="http://schemas.microsoft.com/ink/2010/main" type="line" rotatedBoundingBox="11554,13732 12849,16461 12525,16615 11230,13886"/>
            </emma:interpretation>
          </emma:emma>
        </inkml:annotationXML>
        <inkml:traceGroup>
          <inkml:annotationXML>
            <emma:emma xmlns:emma="http://www.w3.org/2003/04/emma" version="1.0">
              <emma:interpretation id="{E8ADF418-1A63-48E5-B2CD-11C73D7C96E8}" emma:medium="tactile" emma:mode="ink">
                <msink:context xmlns:msink="http://schemas.microsoft.com/ink/2010/main" type="inkWord" rotatedBoundingBox="11306,13850 11313,13865 11301,13871 11294,13856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-1111-1701 0</inkml:trace>
        </inkml:traceGroup>
        <inkml:traceGroup>
          <inkml:annotationXML>
            <emma:emma xmlns:emma="http://www.w3.org/2003/04/emma" version="1.0">
              <emma:interpretation id="{9EB90142-8D56-40E0-B699-70E256F3AB76}" emma:medium="tactile" emma:mode="ink">
                <msink:context xmlns:msink="http://schemas.microsoft.com/ink/2010/main" type="inkWord" rotatedBoundingBox="12417,15551 12424,15566 12412,15572 12405,15557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1" timeOffset="-53450.2922">0 0 0</inkml:trace>
        </inkml:traceGroup>
        <inkml:traceGroup>
          <inkml:annotationXML>
            <emma:emma xmlns:emma="http://www.w3.org/2003/04/emma" version="1.0">
              <emma:interpretation id="{D239DF0C-67BD-4243-A248-4E5A1F2AA5D5}" emma:medium="tactile" emma:mode="ink">
                <msink:context xmlns:msink="http://schemas.microsoft.com/ink/2010/main" type="inkWord" rotatedBoundingBox="12530,16594 12537,16609 12525,16615 12518,16600"/>
              </emma:interpretation>
              <emma:one-of disjunction-type="recognition" id="oneOf2">
                <emma:interpretation id="interp6" emma:lang="" emma:confidence="0">
                  <emma:literal>.</emma:literal>
                </emma:interpretation>
                <emma:interpretation id="interp7" emma:lang="" emma:confidence="0">
                  <emma:literal>:</emma:literal>
                </emma:interpretation>
                <emma:interpretation id="interp8" emma:lang="" emma:confidence="0">
                  <emma:literal>'</emma:literal>
                </emma:interpretation>
                <emma:interpretation id="interp9" emma:lang="" emma:confidence="0">
                  <emma:literal>,</emma:literal>
                </emma:interpretation>
                <emma:interpretation id="interp10" emma:lang="" emma:confidence="0">
                  <emma:literal>1</emma:literal>
                </emma:interpretation>
              </emma:one-of>
            </emma:emma>
          </inkml:annotationXML>
          <inkml:trace contextRef="#ctx0" brushRef="#br2" timeOffset="43968.8566">113 1043 0</inkml:trace>
        </inkml:traceGroup>
      </inkml:traceGroup>
    </inkml:traceGroup>
  </inkml:traceGroup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20.549"/>
    </inkml:context>
    <inkml:brush xml:id="br0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5814B71A-B55E-4DDD-A971-90D09CA78CCC}" emma:medium="tactile" emma:mode="ink">
          <msink:context xmlns:msink="http://schemas.microsoft.com/ink/2010/main" type="writingRegion" rotatedBoundingBox="7518,15877 9265,15211 9473,15757 7726,16423"/>
        </emma:interpretation>
      </emma:emma>
    </inkml:annotationXML>
    <inkml:traceGroup>
      <inkml:annotationXML>
        <emma:emma xmlns:emma="http://www.w3.org/2003/04/emma" version="1.0">
          <emma:interpretation id="{A4D3AB8E-A81F-47AF-9354-288911D104D9}" emma:medium="tactile" emma:mode="ink">
            <msink:context xmlns:msink="http://schemas.microsoft.com/ink/2010/main" type="paragraph" rotatedBoundingBox="7518,15877 9265,15211 9473,15757 7726,1642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7EA0CAF-C034-42FE-A880-55771A472850}" emma:medium="tactile" emma:mode="ink">
              <msink:context xmlns:msink="http://schemas.microsoft.com/ink/2010/main" type="line" rotatedBoundingBox="7518,15877 9265,15211 9473,15757 7726,16423"/>
            </emma:interpretation>
          </emma:emma>
        </inkml:annotationXML>
        <inkml:traceGroup>
          <inkml:annotationXML>
            <emma:emma xmlns:emma="http://www.w3.org/2003/04/emma" version="1.0">
              <emma:interpretation id="{6B5CFEF0-FA49-418C-B793-7D125AB8741A}" emma:medium="tactile" emma:mode="ink">
                <msink:context xmlns:msink="http://schemas.microsoft.com/ink/2010/main" type="inkWord" rotatedBoundingBox="7552,15964 7565,15960 7571,15975 7557,1598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F7484F81-42F9-4265-B7A8-B5C548DA03F3}" emma:medium="tactile" emma:mode="ink">
                <msink:context xmlns:msink="http://schemas.microsoft.com/ink/2010/main" type="inkWord" rotatedBoundingBox="8821,15987 8835,15983 8841,15998 8827,16003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1899.9416">1270 23 0</inkml:trace>
        </inkml:traceGroup>
        <inkml:traceGroup>
          <inkml:annotationXML>
            <emma:emma xmlns:emma="http://www.w3.org/2003/04/emma" version="1.0">
              <emma:interpretation id="{65DED6AD-DBAB-4CBD-A0B2-C86EF29A783A}" emma:medium="tactile" emma:mode="ink">
                <msink:context xmlns:msink="http://schemas.microsoft.com/ink/2010/main" type="inkWord" rotatedBoundingBox="9251,15215 9265,15211 9271,15226 9257,15231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36784.526">1700-749 0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4:25:04.974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7B9D2A49-9737-47B8-BB2F-99625BE7BBC7}" emma:medium="tactile" emma:mode="ink">
          <msink:context xmlns:msink="http://schemas.microsoft.com/ink/2010/main" type="writingRegion" rotatedBoundingBox="3583,6168 5163,6168 5163,6251 3583,6251"/>
        </emma:interpretation>
      </emma:emma>
    </inkml:annotationXML>
    <inkml:traceGroup>
      <inkml:annotationXML>
        <emma:emma xmlns:emma="http://www.w3.org/2003/04/emma" version="1.0">
          <emma:interpretation id="{931CFC93-C48C-42E7-B18D-BC049555AAFF}" emma:medium="tactile" emma:mode="ink">
            <msink:context xmlns:msink="http://schemas.microsoft.com/ink/2010/main" type="paragraph" rotatedBoundingBox="3583,6168 5163,6168 5163,6251 3583,625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093F788-7ECC-42A3-87CE-06F8909D1310}" emma:medium="tactile" emma:mode="ink">
              <msink:context xmlns:msink="http://schemas.microsoft.com/ink/2010/main" type="line" rotatedBoundingBox="3583,6168 5163,6168 5163,6251 3583,6251"/>
            </emma:interpretation>
          </emma:emma>
        </inkml:annotationXML>
        <inkml:traceGroup>
          <inkml:annotationXML>
            <emma:emma xmlns:emma="http://www.w3.org/2003/04/emma" version="1.0">
              <emma:interpretation id="{2A8B6CB8-FFE5-4AD3-8DA8-A315A0BBD481}" emma:medium="tactile" emma:mode="ink">
                <msink:context xmlns:msink="http://schemas.microsoft.com/ink/2010/main" type="inkWord" rotatedBoundingBox="3583,6236 3598,6236 3598,6251 3583,625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0D57C3CD-FC8A-4B18-AE26-1C49C445FAD4}" emma:medium="tactile" emma:mode="ink">
                <msink:context xmlns:msink="http://schemas.microsoft.com/ink/2010/main" type="inkWord" rotatedBoundingBox="5148,6168 5163,6168 5163,6183 5148,6183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988.0715">1565-68 0</inkml:trace>
        </inkml:traceGroup>
      </inkml:traceGroup>
    </inkml:traceGroup>
  </inkml:traceGroup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34.374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2EADED5-1CBF-4EF0-BB55-8B951474B147}" emma:medium="tactile" emma:mode="ink">
          <msink:context xmlns:msink="http://schemas.microsoft.com/ink/2010/main" type="writingRegion" rotatedBoundingBox="14038,5578 16003,5578 16003,5706 14038,5706"/>
        </emma:interpretation>
      </emma:emma>
    </inkml:annotationXML>
    <inkml:traceGroup>
      <inkml:annotationXML>
        <emma:emma xmlns:emma="http://www.w3.org/2003/04/emma" version="1.0">
          <emma:interpretation id="{702E7F92-52CB-4537-B358-13A645DD9687}" emma:medium="tactile" emma:mode="ink">
            <msink:context xmlns:msink="http://schemas.microsoft.com/ink/2010/main" type="paragraph" rotatedBoundingBox="14038,5578 16003,5578 16003,5706 14038,570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B528F26-B41B-4413-8837-B3E8569EAA16}" emma:medium="tactile" emma:mode="ink">
              <msink:context xmlns:msink="http://schemas.microsoft.com/ink/2010/main" type="line" rotatedBoundingBox="14038,5578 16003,5578 16003,5706 14038,5706"/>
            </emma:interpretation>
          </emma:emma>
        </inkml:annotationXML>
        <inkml:traceGroup>
          <inkml:annotationXML>
            <emma:emma xmlns:emma="http://www.w3.org/2003/04/emma" version="1.0">
              <emma:interpretation id="{294DF4CA-F320-47CD-8F8A-BE8CDAEBD5B2}" emma:medium="tactile" emma:mode="ink">
                <msink:context xmlns:msink="http://schemas.microsoft.com/ink/2010/main" type="inkWord" rotatedBoundingBox="14038,5691 14053,5691 14053,5706 14038,5706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B1C51EF9-222C-48CF-9DAA-0D47F8458E85}" emma:medium="tactile" emma:mode="ink">
                <msink:context xmlns:msink="http://schemas.microsoft.com/ink/2010/main" type="inkWord" rotatedBoundingBox="15988,5578 16003,5578 16003,5593 15988,5593"/>
              </emma:interpretation>
              <emma:one-of disjunction-type="recognition" id="oneOf1">
                <emma:interpretation id="interp5" emma:lang="" emma:confidence="0">
                  <emma:literal>.</emma:literal>
                </emma:interpretation>
                <emma:interpretation id="interp6" emma:lang="" emma:confidence="0">
                  <emma:literal>:</emma:literal>
                </emma:interpretation>
                <emma:interpretation id="interp7" emma:lang="" emma:confidence="0">
                  <emma:literal>'</emma:literal>
                </emma:interpretation>
                <emma:interpretation id="interp8" emma:lang="" emma:confidence="0">
                  <emma:literal>,</emma:literal>
                </emma:interpretation>
                <emma:interpretation id="interp9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631.2491">1950-113 0</inkml:trace>
        </inkml:traceGroup>
      </inkml:traceGroup>
    </inkml:traceGroup>
  </inkml:traceGroup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39.428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CA6F701-5B8E-478D-AF10-0F301E27F7E0}" emma:medium="tactile" emma:mode="ink">
          <msink:context xmlns:msink="http://schemas.microsoft.com/ink/2010/main" type="writingRegion" rotatedBoundingBox="19390,15920 20584,15920 20584,16048 19390,16048"/>
        </emma:interpretation>
      </emma:emma>
    </inkml:annotationXML>
    <inkml:traceGroup>
      <inkml:annotationXML>
        <emma:emma xmlns:emma="http://www.w3.org/2003/04/emma" version="1.0">
          <emma:interpretation id="{2FC8D4C3-3247-4F57-8252-441FAB33116F}" emma:medium="tactile" emma:mode="ink">
            <msink:context xmlns:msink="http://schemas.microsoft.com/ink/2010/main" type="paragraph" rotatedBoundingBox="19390,15920 20584,15920 20584,16048 19390,1604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CBCC31C-FD33-478A-9D9C-34B9C536A7E5}" emma:medium="tactile" emma:mode="ink">
              <msink:context xmlns:msink="http://schemas.microsoft.com/ink/2010/main" type="line" rotatedBoundingBox="19390,15920 20584,15920 20584,16048 19390,16048"/>
            </emma:interpretation>
          </emma:emma>
        </inkml:annotationXML>
        <inkml:traceGroup>
          <inkml:annotationXML>
            <emma:emma xmlns:emma="http://www.w3.org/2003/04/emma" version="1.0">
              <emma:interpretation id="{3D042B47-3419-4751-B889-17BB24FE6D25}" emma:medium="tactile" emma:mode="ink">
                <msink:context xmlns:msink="http://schemas.microsoft.com/ink/2010/main" type="inkWord" rotatedBoundingBox="19390,16033 19405,16033 19405,16048 19390,1604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71220908-778F-4626-9651-1EFB77FFA259}" emma:medium="tactile" emma:mode="ink">
                <msink:context xmlns:msink="http://schemas.microsoft.com/ink/2010/main" type="inkWord" rotatedBoundingBox="20569,15920 20584,15920 20584,15935 20569,15935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978.0339">1179-113 0</inkml:trace>
        </inkml:traceGroup>
      </inkml:traceGroup>
    </inkml:traceGroup>
  </inkml:traceGroup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48.194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09961C66-4FB6-4409-8D61-E1D0E978AEE0}" emma:medium="tactile" emma:mode="ink">
          <msink:context xmlns:msink="http://schemas.microsoft.com/ink/2010/main" type="writingRegion" rotatedBoundingBox="16124,8005 17273,8005 17273,8020 16124,8020"/>
        </emma:interpretation>
      </emma:emma>
    </inkml:annotationXML>
    <inkml:traceGroup>
      <inkml:annotationXML>
        <emma:emma xmlns:emma="http://www.w3.org/2003/04/emma" version="1.0">
          <emma:interpretation id="{961E3BEA-0685-4BDD-8950-9C70D21B4AF3}" emma:medium="tactile" emma:mode="ink">
            <msink:context xmlns:msink="http://schemas.microsoft.com/ink/2010/main" type="paragraph" rotatedBoundingBox="16124,8005 17273,8005 17273,8020 16124,802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3CB7545-891D-4029-A78C-5F9EEBF55045}" emma:medium="tactile" emma:mode="ink">
              <msink:context xmlns:msink="http://schemas.microsoft.com/ink/2010/main" type="line" rotatedBoundingBox="16124,8005 17273,8005 17273,8020 16124,8020"/>
            </emma:interpretation>
          </emma:emma>
        </inkml:annotationXML>
        <inkml:traceGroup>
          <inkml:annotationXML>
            <emma:emma xmlns:emma="http://www.w3.org/2003/04/emma" version="1.0">
              <emma:interpretation id="{A890BD4A-0D45-448C-86BC-BADC56AE66EE}" emma:medium="tactile" emma:mode="ink">
                <msink:context xmlns:msink="http://schemas.microsoft.com/ink/2010/main" type="inkWord" rotatedBoundingBox="16124,8005 16139,8005 16139,8020 16124,802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2408FA28-A2B1-4CD1-B962-3924C692E481}" emma:medium="tactile" emma:mode="ink">
                <msink:context xmlns:msink="http://schemas.microsoft.com/ink/2010/main" type="inkWord" rotatedBoundingBox="17258,8005 17273,8005 17273,8020 17258,8020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647.9147">1134 0 0</inkml:trace>
        </inkml:traceGroup>
      </inkml:traceGroup>
    </inkml:traceGroup>
  </inkml:traceGroup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09.912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0A46D2AB-C8E4-4AAD-A04B-104D43DF4A42}" emma:medium="tactile" emma:mode="ink">
          <msink:context xmlns:msink="http://schemas.microsoft.com/ink/2010/main" type="writingRegion" rotatedBoundingBox="18664,5871 21650,5875 21649,5983 18663,5978"/>
        </emma:interpretation>
      </emma:emma>
    </inkml:annotationXML>
    <inkml:traceGroup>
      <inkml:annotationXML>
        <emma:emma xmlns:emma="http://www.w3.org/2003/04/emma" version="1.0">
          <emma:interpretation id="{7125512D-7175-48FA-A703-8E9BE03736EE}" emma:medium="tactile" emma:mode="ink">
            <msink:context xmlns:msink="http://schemas.microsoft.com/ink/2010/main" type="paragraph" rotatedBoundingBox="18664,5871 21650,5875 21649,5983 18663,597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03EB3AF-8699-433C-83FA-61FD19800292}" emma:medium="tactile" emma:mode="ink">
              <msink:context xmlns:msink="http://schemas.microsoft.com/ink/2010/main" type="line" rotatedBoundingBox="18664,5871 21650,5875 21649,5983 18663,5978"/>
            </emma:interpretation>
          </emma:emma>
        </inkml:annotationXML>
        <inkml:traceGroup>
          <inkml:annotationXML>
            <emma:emma xmlns:emma="http://www.w3.org/2003/04/emma" version="1.0">
              <emma:interpretation id="{1343024A-18CA-48E6-8BCA-5E91116B5A23}" emma:medium="tactile" emma:mode="ink">
                <msink:context xmlns:msink="http://schemas.microsoft.com/ink/2010/main" type="inkWord" rotatedBoundingBox="18664,5963 18679,5964 18678,5979 18663,597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7B442D19-E547-4833-A3F7-780609FC48F6}" emma:medium="tactile" emma:mode="ink">
                <msink:context xmlns:msink="http://schemas.microsoft.com/ink/2010/main" type="inkWord" rotatedBoundingBox="19753,5872 19768,5873 19767,5888 19752,5887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3162.0961">1089-91 0</inkml:trace>
        </inkml:traceGroup>
        <inkml:traceGroup>
          <inkml:annotationXML>
            <emma:emma xmlns:emma="http://www.w3.org/2003/04/emma" version="1.0">
              <emma:interpretation id="{563614C4-34A8-4FDF-8ECA-8A6A62CF9EC0}" emma:medium="tactile" emma:mode="ink">
                <msink:context xmlns:msink="http://schemas.microsoft.com/ink/2010/main" type="inkWord" rotatedBoundingBox="20637,5895 20652,5896 20651,5911 20636,5910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5640.2237">1973-68 0</inkml:trace>
        </inkml:traceGroup>
        <inkml:traceGroup>
          <inkml:annotationXML>
            <emma:emma xmlns:emma="http://www.w3.org/2003/04/emma" version="1.0">
              <emma:interpretation id="{1415C362-B8ED-4D8D-9C24-24DFEAC43A40}" emma:medium="tactile" emma:mode="ink">
                <msink:context xmlns:msink="http://schemas.microsoft.com/ink/2010/main" type="inkWord" rotatedBoundingBox="21635,5963 21650,5964 21649,5979 21634,5978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6903.3089">2971 0 0</inkml:trace>
        </inkml:traceGroup>
      </inkml:traceGroup>
    </inkml:traceGroup>
  </inkml:traceGroup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15.343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314D672D-BAE2-4590-A3DE-4C11BA804700}" emma:medium="tactile" emma:mode="ink">
          <msink:context xmlns:msink="http://schemas.microsoft.com/ink/2010/main" type="writingRegion" rotatedBoundingBox="18006,13969 18021,13969 18021,13984 18006,13984"/>
        </emma:interpretation>
      </emma:emma>
    </inkml:annotationXML>
    <inkml:traceGroup>
      <inkml:annotationXML>
        <emma:emma xmlns:emma="http://www.w3.org/2003/04/emma" version="1.0">
          <emma:interpretation id="{B144FD57-C03F-4D8B-B65E-8F8BC1E9582C}" emma:medium="tactile" emma:mode="ink">
            <msink:context xmlns:msink="http://schemas.microsoft.com/ink/2010/main" type="paragraph" rotatedBoundingBox="18006,13969 18021,13969 18021,13984 18006,1398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23953D8-A8A2-495C-908D-53BD611DF9B5}" emma:medium="tactile" emma:mode="ink">
              <msink:context xmlns:msink="http://schemas.microsoft.com/ink/2010/main" type="line" rotatedBoundingBox="18006,13969 18021,13969 18021,13984 18006,13984"/>
            </emma:interpretation>
          </emma:emma>
        </inkml:annotationXML>
        <inkml:traceGroup>
          <inkml:annotationXML>
            <emma:emma xmlns:emma="http://www.w3.org/2003/04/emma" version="1.0">
              <emma:interpretation id="{3C858FD9-FFE8-439A-924D-8786ADFAB883}" emma:medium="tactile" emma:mode="ink">
                <msink:context xmlns:msink="http://schemas.microsoft.com/ink/2010/main" type="inkWord" rotatedBoundingBox="18006,13969 18021,13969 18021,13984 18006,13984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28.689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51CF74AE-B302-4084-80AA-5CD35911983F}" emma:medium="tactile" emma:mode="ink">
          <msink:context xmlns:msink="http://schemas.microsoft.com/ink/2010/main" type="inkDrawing" rotatedBoundingBox="27773,16464 27773,16486 27758,16486 27758,16464" shapeName="Other"/>
        </emma:interpretation>
      </emma:emma>
    </inkml:annotationXML>
    <inkml:trace contextRef="#ctx0" brushRef="#br0">0 22 0,'0'-22'125</inkml:trace>
  </inkml:traceGroup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29.663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4A416CAE-7318-496C-A4A9-B54FB96CBED1}" emma:medium="tactile" emma:mode="ink">
          <msink:context xmlns:msink="http://schemas.microsoft.com/ink/2010/main" type="inkDrawing" rotatedBoundingBox="26148,16441 26163,16441 26163,16456 26148,16456" shapeName="Other"/>
        </emma:interpretation>
      </emma:emma>
    </inkml:annotationXML>
    <inkml:trace contextRef="#ctx0" brushRef="#br0">0 0 0</inkml:trace>
  </inkml:traceGroup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38.202"/>
    </inkml:context>
    <inkml:brush xml:id="br0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071FCD8F-F14D-4B5B-8125-400758FB1595}" emma:medium="tactile" emma:mode="ink">
          <msink:context xmlns:msink="http://schemas.microsoft.com/ink/2010/main" type="writingRegion" rotatedBoundingBox="22565,7687 23011,7687 23011,7702 22565,7702"/>
        </emma:interpretation>
      </emma:emma>
    </inkml:annotationXML>
    <inkml:traceGroup>
      <inkml:annotationXML>
        <emma:emma xmlns:emma="http://www.w3.org/2003/04/emma" version="1.0">
          <emma:interpretation id="{2EDFF171-87CB-421D-BFA6-1110BF57B2D3}" emma:medium="tactile" emma:mode="ink">
            <msink:context xmlns:msink="http://schemas.microsoft.com/ink/2010/main" type="paragraph" rotatedBoundingBox="22565,7687 23011,7687 23011,7702 22565,770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DE8A0EF-8543-4452-BC12-6A8994BD49D5}" emma:medium="tactile" emma:mode="ink">
              <msink:context xmlns:msink="http://schemas.microsoft.com/ink/2010/main" type="line" rotatedBoundingBox="22565,7687 23011,7687 23011,7702 22565,7702"/>
            </emma:interpretation>
          </emma:emma>
        </inkml:annotationXML>
        <inkml:traceGroup>
          <inkml:annotationXML>
            <emma:emma xmlns:emma="http://www.w3.org/2003/04/emma" version="1.0">
              <emma:interpretation id="{20FEC26A-3C92-404A-B408-ABD7C253F57A}" emma:medium="tactile" emma:mode="ink">
                <msink:context xmlns:msink="http://schemas.microsoft.com/ink/2010/main" type="inkWord" rotatedBoundingBox="22565,7687 22580,7687 22580,7702 22565,770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4159C35-DBEB-4EAC-968E-FC26130C3AF2}" emma:medium="tactile" emma:mode="ink">
                <msink:context xmlns:msink="http://schemas.microsoft.com/ink/2010/main" type="inkWord" rotatedBoundingBox="22996,7687 23011,7687 23011,7702 22996,7702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878.3819">431 0 0</inkml:trace>
        </inkml:traceGroup>
      </inkml:traceGroup>
    </inkml:traceGroup>
  </inkml:traceGroup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6:06.952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12BA0CD4-6663-410E-B7AD-77B0F49EC7A5}" emma:medium="tactile" emma:mode="ink">
          <msink:context xmlns:msink="http://schemas.microsoft.com/ink/2010/main" type="writingRegion" rotatedBoundingBox="13924,15534 13985,15534 13985,16570 13924,16570"/>
        </emma:interpretation>
      </emma:emma>
    </inkml:annotationXML>
    <inkml:traceGroup>
      <inkml:annotationXML>
        <emma:emma xmlns:emma="http://www.w3.org/2003/04/emma" version="1.0">
          <emma:interpretation id="{571BC2C0-C5F6-445C-A6E4-16C355E1C187}" emma:medium="tactile" emma:mode="ink">
            <msink:context xmlns:msink="http://schemas.microsoft.com/ink/2010/main" type="paragraph" rotatedBoundingBox="13924,15534 13985,15534 13985,16570 13924,1657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3853C44-3F74-4DA6-BBBF-1CE6C746E977}" emma:medium="tactile" emma:mode="ink">
              <msink:context xmlns:msink="http://schemas.microsoft.com/ink/2010/main" type="line" rotatedBoundingBox="13924,15534 13985,15534 13985,16570 13924,16570"/>
            </emma:interpretation>
          </emma:emma>
        </inkml:annotationXML>
        <inkml:traceGroup>
          <inkml:annotationXML>
            <emma:emma xmlns:emma="http://www.w3.org/2003/04/emma" version="1.0">
              <emma:interpretation id="{0217BBA1-49FC-43DD-A9B4-5A9E2A97856A}" emma:medium="tactile" emma:mode="ink">
                <msink:context xmlns:msink="http://schemas.microsoft.com/ink/2010/main" type="inkWord" rotatedBoundingBox="13924,15534 13939,15534 13939,15549 13924,1554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1519-23 0</inkml:trace>
        </inkml:traceGroup>
        <inkml:traceGroup>
          <inkml:annotationXML>
            <emma:emma xmlns:emma="http://www.w3.org/2003/04/emma" version="1.0">
              <emma:interpretation id="{E66646F4-EC1B-4A60-BE58-0999338B570E}" emma:medium="tactile" emma:mode="ink">
                <msink:context xmlns:msink="http://schemas.microsoft.com/ink/2010/main" type="inkWord" rotatedBoundingBox="13970,16555 13985,16555 13985,16570 13970,16570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97614.5067">1565 998 0</inkml:trace>
        </inkml:traceGroup>
      </inkml:traceGroup>
    </inkml:traceGroup>
  </inkml:traceGroup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14.343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D0AF4380-4DA0-412D-BB85-5373A9DB7D17}" emma:medium="tactile" emma:mode="ink">
          <msink:context xmlns:msink="http://schemas.microsoft.com/ink/2010/main" type="writingRegion" rotatedBoundingBox="15965,15307 15980,15307 15980,15322 15965,15322"/>
        </emma:interpretation>
      </emma:emma>
    </inkml:annotationXML>
    <inkml:traceGroup>
      <inkml:annotationXML>
        <emma:emma xmlns:emma="http://www.w3.org/2003/04/emma" version="1.0">
          <emma:interpretation id="{43B1BA7B-EA97-4B2F-B5F8-EFC12A77AD04}" emma:medium="tactile" emma:mode="ink">
            <msink:context xmlns:msink="http://schemas.microsoft.com/ink/2010/main" type="paragraph" rotatedBoundingBox="15965,15307 15980,15307 15980,15322 15965,1532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9927EAF-EBD1-425C-87E7-1BDCC6227279}" emma:medium="tactile" emma:mode="ink">
              <msink:context xmlns:msink="http://schemas.microsoft.com/ink/2010/main" type="line" rotatedBoundingBox="15965,15307 15980,15307 15980,15322 15965,15322"/>
            </emma:interpretation>
          </emma:emma>
        </inkml:annotationXML>
        <inkml:traceGroup>
          <inkml:annotationXML>
            <emma:emma xmlns:emma="http://www.w3.org/2003/04/emma" version="1.0">
              <emma:interpretation id="{F7B6A8A2-3AD1-4F17-8324-6A31A780E205}" emma:medium="tactile" emma:mode="ink">
                <msink:context xmlns:msink="http://schemas.microsoft.com/ink/2010/main" type="inkWord" rotatedBoundingBox="15965,15307 15980,15307 15980,15322 15965,15322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3560-250 0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4:25:32.199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9EF0A7D8-686A-4BAA-8ADA-EA3BF4747ABA}" emma:medium="tactile" emma:mode="ink">
          <msink:context xmlns:msink="http://schemas.microsoft.com/ink/2010/main" type="writingRegion" rotatedBoundingBox="8458,6172 13734,6053 13736,6110 8459,6229"/>
        </emma:interpretation>
      </emma:emma>
    </inkml:annotationXML>
    <inkml:traceGroup>
      <inkml:annotationXML>
        <emma:emma xmlns:emma="http://www.w3.org/2003/04/emma" version="1.0">
          <emma:interpretation id="{55496C34-14A0-4CF8-ADD6-738BE4315876}" emma:medium="tactile" emma:mode="ink">
            <msink:context xmlns:msink="http://schemas.microsoft.com/ink/2010/main" type="paragraph" rotatedBoundingBox="8458,6172 13734,6053 13736,6110 8459,622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9BC189C-6E91-4AE1-9188-3A260299BDBB}" emma:medium="tactile" emma:mode="ink">
              <msink:context xmlns:msink="http://schemas.microsoft.com/ink/2010/main" type="line" rotatedBoundingBox="8458,6172 13734,6053 13736,6110 8459,6229"/>
            </emma:interpretation>
          </emma:emma>
        </inkml:annotationXML>
        <inkml:traceGroup>
          <inkml:annotationXML>
            <emma:emma xmlns:emma="http://www.w3.org/2003/04/emma" version="1.0">
              <emma:interpretation id="{A481986D-30A3-4097-B6C5-6C6733F2DA65}" emma:medium="tactile" emma:mode="ink">
                <msink:context xmlns:msink="http://schemas.microsoft.com/ink/2010/main" type="inkWord" rotatedBoundingBox="8459,6190 8473,6189 8474,6204 8459,620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145F9372-0482-4E15-87F9-B0A05B231B99}" emma:medium="tactile" emma:mode="ink">
                <msink:context xmlns:msink="http://schemas.microsoft.com/ink/2010/main" type="inkWord" rotatedBoundingBox="10024,6145 10038,6144 10039,6159 10024,6160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691.0247">1565-45 0</inkml:trace>
        </inkml:traceGroup>
        <inkml:traceGroup>
          <inkml:annotationXML>
            <emma:emma xmlns:emma="http://www.w3.org/2003/04/emma" version="1.0">
              <emma:interpretation id="{26DF195D-8043-4980-ABA8-74EF28A27514}" emma:medium="tactile" emma:mode="ink">
                <msink:context xmlns:msink="http://schemas.microsoft.com/ink/2010/main" type="inkWord" rotatedBoundingBox="12541,6122 12555,6121 12556,6136 12541,6137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53623.9892">4082-68 0</inkml:trace>
        </inkml:traceGroup>
        <inkml:traceGroup>
          <inkml:annotationXML>
            <emma:emma xmlns:emma="http://www.w3.org/2003/04/emma" version="1.0">
              <emma:interpretation id="{F8AFD94C-EE64-4CFD-960D-2D7B35967A2A}" emma:medium="tactile" emma:mode="ink">
                <msink:context xmlns:msink="http://schemas.microsoft.com/ink/2010/main" type="inkWord" rotatedBoundingBox="13720,6054 13734,6053 13735,6068 13720,6069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56549.8585">5261-136 0</inkml:trace>
        </inkml:traceGroup>
      </inkml:traceGroup>
    </inkml:traceGroup>
  </inkml:traceGroup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7:58.521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54B08754-06B8-4C48-A247-0B7BA7CEEDC5}" emma:medium="tactile" emma:mode="ink">
          <msink:context xmlns:msink="http://schemas.microsoft.com/ink/2010/main" type="writingRegion" rotatedBoundingBox="26103,7891 26594,7891 26594,7929 26103,7929"/>
        </emma:interpretation>
      </emma:emma>
    </inkml:annotationXML>
    <inkml:traceGroup>
      <inkml:annotationXML>
        <emma:emma xmlns:emma="http://www.w3.org/2003/04/emma" version="1.0">
          <emma:interpretation id="{DEA0BBDD-1587-47E7-B5A6-BE2ABEE9219D}" emma:medium="tactile" emma:mode="ink">
            <msink:context xmlns:msink="http://schemas.microsoft.com/ink/2010/main" type="paragraph" rotatedBoundingBox="26103,7891 26594,7891 26594,7929 26103,792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F957CA6-ED11-461B-9F90-508A0299D7D2}" emma:medium="tactile" emma:mode="ink">
              <msink:context xmlns:msink="http://schemas.microsoft.com/ink/2010/main" type="line" rotatedBoundingBox="26103,7891 26594,7891 26594,7929 26103,7929"/>
            </emma:interpretation>
          </emma:emma>
        </inkml:annotationXML>
        <inkml:traceGroup>
          <inkml:annotationXML>
            <emma:emma xmlns:emma="http://www.w3.org/2003/04/emma" version="1.0">
              <emma:interpretation id="{A559187C-26BE-4E4E-A710-B8BC392B3F5C}" emma:medium="tactile" emma:mode="ink">
                <msink:context xmlns:msink="http://schemas.microsoft.com/ink/2010/main" type="inkWord" rotatedBoundingBox="26103,7914 26118,7914 26118,7929 26103,792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DEBC930-2F7C-4D20-B491-90CEAE8546A9}" emma:medium="tactile" emma:mode="ink">
                <msink:context xmlns:msink="http://schemas.microsoft.com/ink/2010/main" type="inkWord" rotatedBoundingBox="26579,7891 26594,7891 26594,7906 26579,7906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601.7331">476-23 0</inkml:trace>
        </inkml:traceGroup>
      </inkml:traceGroup>
    </inkml:traceGroup>
  </inkml:traceGroup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9:08:08.532"/>
    </inkml:context>
    <inkml:brush xml:id="br0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9B46CE4C-7EF6-41BC-BF33-F4FA1CEE513B}" emma:medium="tactile" emma:mode="ink">
          <msink:context xmlns:msink="http://schemas.microsoft.com/ink/2010/main" type="writingRegion" rotatedBoundingBox="7597,16895 8837,16895 8837,16932 7597,16932"/>
        </emma:interpretation>
      </emma:emma>
    </inkml:annotationXML>
    <inkml:traceGroup>
      <inkml:annotationXML>
        <emma:emma xmlns:emma="http://www.w3.org/2003/04/emma" version="1.0">
          <emma:interpretation id="{737E73AB-0E6A-4FE0-B49E-47E6F91A0FEF}" emma:medium="tactile" emma:mode="ink">
            <msink:context xmlns:msink="http://schemas.microsoft.com/ink/2010/main" type="paragraph" rotatedBoundingBox="7597,16895 8837,16895 8837,16932 7597,1693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264A50A-1964-4B20-ABD3-7D0F4FD792E6}" emma:medium="tactile" emma:mode="ink">
              <msink:context xmlns:msink="http://schemas.microsoft.com/ink/2010/main" type="line" rotatedBoundingBox="7597,16895 8837,16895 8837,16932 7597,16932"/>
            </emma:interpretation>
          </emma:emma>
        </inkml:annotationXML>
        <inkml:traceGroup>
          <inkml:annotationXML>
            <emma:emma xmlns:emma="http://www.w3.org/2003/04/emma" version="1.0">
              <emma:interpretation id="{BA8C4B26-F59F-4689-9344-CF610D125619}" emma:medium="tactile" emma:mode="ink">
                <msink:context xmlns:msink="http://schemas.microsoft.com/ink/2010/main" type="inkWord" rotatedBoundingBox="7597,16917 7612,16917 7612,16932 7597,1693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DD554835-99D8-4231-8E69-E72A5228395A}" emma:medium="tactile" emma:mode="ink">
                <msink:context xmlns:msink="http://schemas.microsoft.com/ink/2010/main" type="inkWord" rotatedBoundingBox="8822,16895 8837,16895 8837,16910 8822,16910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599.9808">1225-22 0</inkml:trace>
        </inkml:traceGroup>
      </inkml:traceGroup>
    </inkml:traceGroup>
  </inkml:traceGroup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8:23:54.139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6DCA2328-85CE-4326-8A08-B1148D7C95F5}" emma:medium="tactile" emma:mode="ink">
          <msink:context xmlns:msink="http://schemas.microsoft.com/ink/2010/main" type="writingRegion" rotatedBoundingBox="6417,5770 10854,5719 10855,5769 6418,5820"/>
        </emma:interpretation>
      </emma:emma>
    </inkml:annotationXML>
    <inkml:traceGroup>
      <inkml:annotationXML>
        <emma:emma xmlns:emma="http://www.w3.org/2003/04/emma" version="1.0">
          <emma:interpretation id="{606A3205-8BC2-4A80-97C8-DC7DBB2FE36A}" emma:medium="tactile" emma:mode="ink">
            <msink:context xmlns:msink="http://schemas.microsoft.com/ink/2010/main" type="paragraph" rotatedBoundingBox="6417,5770 10854,5719 10855,5769 6418,582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29D534C-CB53-485A-8A7D-E6F11F2335CF}" emma:medium="tactile" emma:mode="ink">
              <msink:context xmlns:msink="http://schemas.microsoft.com/ink/2010/main" type="line" rotatedBoundingBox="6417,5770 10854,5719 10855,5769 6418,5820"/>
            </emma:interpretation>
          </emma:emma>
        </inkml:annotationXML>
        <inkml:traceGroup>
          <inkml:annotationXML>
            <emma:emma xmlns:emma="http://www.w3.org/2003/04/emma" version="1.0">
              <emma:interpretation id="{F173364A-15D3-4597-A3F4-05918C5F194F}" emma:medium="tactile" emma:mode="ink">
                <msink:context xmlns:msink="http://schemas.microsoft.com/ink/2010/main" type="inkWord" rotatedBoundingBox="6418,5805 6432,5804 6433,5819 6418,582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FBD83F53-99A1-4E3A-9704-343691CFBFC4}" emma:medium="tactile" emma:mode="ink">
                <msink:context xmlns:msink="http://schemas.microsoft.com/ink/2010/main" type="inkWord" rotatedBoundingBox="7325,5760 7339,5759 7340,5774 7325,577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571.8252">907-45 0</inkml:trace>
        </inkml:traceGroup>
        <inkml:traceGroup>
          <inkml:annotationXML>
            <emma:emma xmlns:emma="http://www.w3.org/2003/04/emma" version="1.0">
              <emma:interpretation id="{1FB50089-92FD-4FD2-A8C1-561C1F64F072}" emma:medium="tactile" emma:mode="ink">
                <msink:context xmlns:msink="http://schemas.microsoft.com/ink/2010/main" type="inkWord" rotatedBoundingBox="9910,5760 9924,5759 9925,5774 9910,5775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8995.7791">3492-45 0</inkml:trace>
        </inkml:traceGroup>
        <inkml:traceGroup>
          <inkml:annotationXML>
            <emma:emma xmlns:emma="http://www.w3.org/2003/04/emma" version="1.0">
              <emma:interpretation id="{63292716-8B98-4D71-B227-62C01D4D1164}" emma:medium="tactile" emma:mode="ink">
                <msink:context xmlns:msink="http://schemas.microsoft.com/ink/2010/main" type="inkWord" rotatedBoundingBox="10840,5737 10854,5736 10855,5751 10840,5752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20796.7786">4422-68 0</inkml:trace>
        </inkml:traceGroup>
      </inkml:traceGroup>
    </inkml:traceGroup>
  </inkml:traceGroup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8:23:59.096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3">
      <inkml:brushProperty name="width" value="0.58333" units="cm"/>
      <inkml:brushProperty name="height" value="0.58333" units="cm"/>
      <inkml:brushProperty name="color" value="#177D36"/>
      <inkml:brushProperty name="fitToCurve" value="1"/>
    </inkml:brush>
    <inkml:brush xml:id="br4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F7B711D6-A8E8-41C2-8059-E38D35025B17}" emma:medium="tactile" emma:mode="ink">
          <msink:context xmlns:msink="http://schemas.microsoft.com/ink/2010/main" type="writingRegion" rotatedBoundingBox="4684,16084 17493,15665 17536,16981 4727,17400"/>
        </emma:interpretation>
      </emma:emma>
    </inkml:annotationXML>
    <inkml:traceGroup>
      <inkml:annotationXML>
        <emma:emma xmlns:emma="http://www.w3.org/2003/04/emma" version="1.0">
          <emma:interpretation id="{648F212D-3212-4C97-A26C-B41CE40DA538}" emma:medium="tactile" emma:mode="ink">
            <msink:context xmlns:msink="http://schemas.microsoft.com/ink/2010/main" type="paragraph" rotatedBoundingBox="4684,16084 17493,15665 17536,16981 4727,1740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8F5B6F5-6048-495B-8959-7C0215AB7A77}" emma:medium="tactile" emma:mode="ink">
              <msink:context xmlns:msink="http://schemas.microsoft.com/ink/2010/main" type="line" rotatedBoundingBox="4684,16084 17493,15665 17536,16981 4727,17400"/>
            </emma:interpretation>
          </emma:emma>
        </inkml:annotationXML>
        <inkml:traceGroup>
          <inkml:annotationXML>
            <emma:emma xmlns:emma="http://www.w3.org/2003/04/emma" version="1.0">
              <emma:interpretation id="{ED82A615-5BA4-47C1-9F13-44E247157E43}" emma:medium="tactile" emma:mode="ink">
                <msink:context xmlns:msink="http://schemas.microsoft.com/ink/2010/main" type="inkWord" rotatedBoundingBox="4694,16373 4708,16372 4709,16387 4694,1638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4BBF40CD-6465-43D2-BA12-EEF525A58C3D}" emma:medium="tactile" emma:mode="ink">
                <msink:context xmlns:msink="http://schemas.microsoft.com/ink/2010/main" type="inkWord" rotatedBoundingBox="6136,16282 6159,16281 6192,17272 6168,17273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1" timeOffset="20808.474">1474 885 0</inkml:trace>
          <inkml:trace contextRef="#ctx0" brushRef="#br0" timeOffset="1888.4391">1451-91 0</inkml:trace>
        </inkml:traceGroup>
        <inkml:traceGroup>
          <inkml:annotationXML>
            <emma:emma xmlns:emma="http://www.w3.org/2003/04/emma" version="1.0">
              <emma:interpretation id="{4B15AC82-DCF9-4BA2-8D07-E1EB5A41A419}" emma:medium="tactile" emma:mode="ink">
                <msink:context xmlns:msink="http://schemas.microsoft.com/ink/2010/main" type="inkWord" rotatedBoundingBox="7937,17280 7951,17279 7952,17294 7937,17295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22265.5452">3243 907 0</inkml:trace>
        </inkml:traceGroup>
        <inkml:traceGroup>
          <inkml:annotationXML>
            <emma:emma xmlns:emma="http://www.w3.org/2003/04/emma" version="1.0">
              <emma:interpretation id="{043BB26F-1EB7-4F26-B0BA-EFBF22E45DC8}" emma:medium="tactile" emma:mode="ink">
                <msink:context xmlns:msink="http://schemas.microsoft.com/ink/2010/main" type="inkWord" rotatedBoundingBox="8345,15965 8359,15964 8360,15979 8345,15980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2" timeOffset="28784.4684">3651-408 0</inkml:trace>
        </inkml:traceGroup>
        <inkml:traceGroup>
          <inkml:annotationXML>
            <emma:emma xmlns:emma="http://www.w3.org/2003/04/emma" version="1.0">
              <emma:interpretation id="{45FAA163-0C33-43D9-98DC-927871FD905B}" emma:medium="tactile" emma:mode="ink">
                <msink:context xmlns:msink="http://schemas.microsoft.com/ink/2010/main" type="inkWord" rotatedBoundingBox="10061,16078 10083,16077 10114,17022 10092,17023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2" timeOffset="30385.5749">5375-295 0</inkml:trace>
          <inkml:trace contextRef="#ctx0" brushRef="#br3" timeOffset="50003.8903">5398 635 0</inkml:trace>
        </inkml:traceGroup>
        <inkml:traceGroup>
          <inkml:annotationXML>
            <emma:emma xmlns:emma="http://www.w3.org/2003/04/emma" version="1.0">
              <emma:interpretation id="{232F1BF1-025B-4967-B00A-FFD8A42B4A2C}" emma:medium="tactile" emma:mode="ink">
                <msink:context xmlns:msink="http://schemas.microsoft.com/ink/2010/main" type="inkWord" rotatedBoundingBox="11920,16079 11988,16077 12019,17020 11951,17023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3" timeOffset="51288.108">7257 635 0</inkml:trace>
          <inkml:trace contextRef="#ctx0" brushRef="#br1" timeOffset="94290.9864">7280-295 0</inkml:trace>
        </inkml:traceGroup>
        <inkml:traceGroup>
          <inkml:annotationXML>
            <emma:emma xmlns:emma="http://www.w3.org/2003/04/emma" version="1.0">
              <emma:interpretation id="{A2A5415F-86DE-4F98-8372-BBCCDCF851C1}" emma:medium="tactile" emma:mode="ink">
                <msink:context xmlns:msink="http://schemas.microsoft.com/ink/2010/main" type="inkWord" rotatedBoundingBox="13834,16078 13861,16077 13894,17090 13867,17091"/>
              </emma:interpretation>
              <emma:one-of disjunction-type="recognition" id="oneOf6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1" timeOffset="95744.8167">9140-295 0</inkml:trace>
          <inkml:trace contextRef="#ctx0" brushRef="#br0" timeOffset="107558.6176">9185 703 0</inkml:trace>
        </inkml:traceGroup>
        <inkml:traceGroup>
          <inkml:annotationXML>
            <emma:emma xmlns:emma="http://www.w3.org/2003/04/emma" version="1.0">
              <emma:interpretation id="{FBB8350E-8F9E-41E1-80D8-07B6241B42EB}" emma:medium="tactile" emma:mode="ink">
                <msink:context xmlns:msink="http://schemas.microsoft.com/ink/2010/main" type="inkWord" rotatedBoundingBox="15523,15972 15775,15964 15809,16991 15557,17000"/>
              </emma:interpretation>
              <emma:one-of disjunction-type="recognition" id="oneOf7">
                <emma:interpretation id="interp7" emma:lang="" emma:confidence="1">
                  <emma:literal/>
                </emma:interpretation>
              </emma:one-of>
            </emma:emma>
          </inkml:annotationXML>
          <inkml:trace contextRef="#ctx0" brushRef="#br0" timeOffset="108546.4387">10863 612 0</inkml:trace>
          <inkml:trace contextRef="#ctx0" brushRef="#br4" timeOffset="116897.5434">11067-408 0</inkml:trace>
        </inkml:traceGroup>
        <inkml:traceGroup>
          <inkml:annotationXML>
            <emma:emma xmlns:emma="http://www.w3.org/2003/04/emma" version="1.0">
              <emma:interpretation id="{D6B7F253-D716-41A1-9865-E0E7B76758D9}" emma:medium="tactile" emma:mode="ink">
                <msink:context xmlns:msink="http://schemas.microsoft.com/ink/2010/main" type="inkWord" rotatedBoundingBox="17485,15874 17499,15873 17500,15888 17485,15889"/>
              </emma:interpretation>
              <emma:one-of disjunction-type="recognition" id="oneOf8">
                <emma:interpretation id="interp8" emma:lang="" emma:confidence="0">
                  <emma:literal>.</emma:literal>
                </emma:interpretation>
                <emma:interpretation id="interp9" emma:lang="" emma:confidence="0">
                  <emma:literal>:</emma:literal>
                </emma:interpretation>
                <emma:interpretation id="interp10" emma:lang="" emma:confidence="0">
                  <emma:literal>'</emma:literal>
                </emma:interpretation>
                <emma:interpretation id="interp11" emma:lang="" emma:confidence="0">
                  <emma:literal>,</emma:literal>
                </emma:interpretation>
                <emma:interpretation id="interp12" emma:lang="" emma:confidence="0">
                  <emma:literal>1</emma:literal>
                </emma:interpretation>
              </emma:one-of>
            </emma:emma>
          </inkml:annotationXML>
          <inkml:trace contextRef="#ctx0" brushRef="#br4" timeOffset="118188.6264">12791-499 0</inkml:trace>
        </inkml:traceGroup>
      </inkml:traceGroup>
    </inkml:traceGroup>
  </inkml:traceGroup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8:24:31.406"/>
    </inkml:context>
    <inkml:brush xml:id="br0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0E7C5AEB-51CF-4C6A-9412-D413F6EA4953}" emma:medium="tactile" emma:mode="ink">
          <msink:context xmlns:msink="http://schemas.microsoft.com/ink/2010/main" type="writingRegion" rotatedBoundingBox="13357,5873 17408,5633 17410,5668 13359,5908"/>
        </emma:interpretation>
      </emma:emma>
    </inkml:annotationXML>
    <inkml:traceGroup>
      <inkml:annotationXML>
        <emma:emma xmlns:emma="http://www.w3.org/2003/04/emma" version="1.0">
          <emma:interpretation id="{03AD2833-F3BF-4325-974C-AFE62D35D210}" emma:medium="tactile" emma:mode="ink">
            <msink:context xmlns:msink="http://schemas.microsoft.com/ink/2010/main" type="paragraph" rotatedBoundingBox="13357,5873 17408,5633 17410,5668 13359,590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E7120BA-A8EB-44D8-B159-DB8BF7A83F1E}" emma:medium="tactile" emma:mode="ink">
              <msink:context xmlns:msink="http://schemas.microsoft.com/ink/2010/main" type="line" rotatedBoundingBox="13356,5873 17408,5633 17410,5668 13359,5908"/>
            </emma:interpretation>
          </emma:emma>
        </inkml:annotationXML>
        <inkml:traceGroup>
          <inkml:annotationXML>
            <emma:emma xmlns:emma="http://www.w3.org/2003/04/emma" version="1.0">
              <emma:interpretation id="{2FCA8909-E48D-4ADB-A95F-5AE767FFD342}" emma:medium="tactile" emma:mode="ink">
                <msink:context xmlns:msink="http://schemas.microsoft.com/ink/2010/main" type="inkWord" rotatedBoundingBox="13357,5873 13371,5872 13372,5887 13357,5888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F9661A75-3EA0-4099-9748-2CA0863EA969}" emma:medium="tactile" emma:mode="ink">
                <msink:context xmlns:msink="http://schemas.microsoft.com/ink/2010/main" type="inkWord" rotatedBoundingBox="14083,5850 14097,5849 14098,5864 14083,586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3210.754">726-23 0</inkml:trace>
        </inkml:traceGroup>
        <inkml:traceGroup>
          <inkml:annotationXML>
            <emma:emma xmlns:emma="http://www.w3.org/2003/04/emma" version="1.0">
              <emma:interpretation id="{6FEB7037-7A01-4C39-99F7-2A74D131AD32}" emma:medium="tactile" emma:mode="ink">
                <msink:context xmlns:msink="http://schemas.microsoft.com/ink/2010/main" type="inkWord" rotatedBoundingBox="16442,5691 16456,5690 16457,5705 16442,5706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3941.8296">3085-182 0</inkml:trace>
        </inkml:traceGroup>
        <inkml:traceGroup>
          <inkml:annotationXML>
            <emma:emma xmlns:emma="http://www.w3.org/2003/04/emma" version="1.0">
              <emma:interpretation id="{A39460DB-2BCA-4DF4-8A2B-4AEFA7D3A568}" emma:medium="tactile" emma:mode="ink">
                <msink:context xmlns:msink="http://schemas.microsoft.com/ink/2010/main" type="inkWord" rotatedBoundingBox="17394,5646 17408,5645 17409,5660 17394,5661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5847.9924">4037-227 0</inkml:trace>
        </inkml:traceGroup>
      </inkml:traceGroup>
    </inkml:traceGroup>
  </inkml:traceGroup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8:25:29.357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16BF2CC5-FAD7-49E4-B212-5629B436B42D}" emma:medium="tactile" emma:mode="ink">
          <msink:context xmlns:msink="http://schemas.microsoft.com/ink/2010/main" type="writingRegion" rotatedBoundingBox="19662,5601 23894,5529 23895,5561 19662,5632"/>
        </emma:interpretation>
      </emma:emma>
    </inkml:annotationXML>
    <inkml:traceGroup>
      <inkml:annotationXML>
        <emma:emma xmlns:emma="http://www.w3.org/2003/04/emma" version="1.0">
          <emma:interpretation id="{A390733A-A8C7-4283-9998-752486EBFEB3}" emma:medium="tactile" emma:mode="ink">
            <msink:context xmlns:msink="http://schemas.microsoft.com/ink/2010/main" type="paragraph" rotatedBoundingBox="19662,5601 23894,5529 23895,5561 19662,563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BC1B710-6277-4FAA-9815-174990C67693}" emma:medium="tactile" emma:mode="ink">
              <msink:context xmlns:msink="http://schemas.microsoft.com/ink/2010/main" type="line" rotatedBoundingBox="19662,5601 23894,5529 23895,5561 19662,5632"/>
            </emma:interpretation>
          </emma:emma>
        </inkml:annotationXML>
        <inkml:traceGroup>
          <inkml:annotationXML>
            <emma:emma xmlns:emma="http://www.w3.org/2003/04/emma" version="1.0">
              <emma:interpretation id="{A1A0CEB0-7C18-4D18-8576-EF8A6EBBC591}" emma:medium="tactile" emma:mode="ink">
                <msink:context xmlns:msink="http://schemas.microsoft.com/ink/2010/main" type="inkWord" rotatedBoundingBox="19662,5600 19676,5600 19677,5615 19662,561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028B187F-1606-42D5-B028-D845F4DE5B92}" emma:medium="tactile" emma:mode="ink">
                <msink:context xmlns:msink="http://schemas.microsoft.com/ink/2010/main" type="inkWord" rotatedBoundingBox="20637,5600 20651,5600 20652,5615 20637,5616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019.611">975 0 0</inkml:trace>
        </inkml:traceGroup>
        <inkml:traceGroup>
          <inkml:annotationXML>
            <emma:emma xmlns:emma="http://www.w3.org/2003/04/emma" version="1.0">
              <emma:interpretation id="{20091888-427C-4A3B-9941-636C55066E8B}" emma:medium="tactile" emma:mode="ink">
                <msink:context xmlns:msink="http://schemas.microsoft.com/ink/2010/main" type="inkWord" rotatedBoundingBox="22996,5554 23010,5554 23011,5569 22996,5570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2606.0046">3334-46 0</inkml:trace>
        </inkml:traceGroup>
        <inkml:traceGroup>
          <inkml:annotationXML>
            <emma:emma xmlns:emma="http://www.w3.org/2003/04/emma" version="1.0">
              <emma:interpretation id="{5342F72B-25B4-4CD1-92F1-073993A34CA2}" emma:medium="tactile" emma:mode="ink">
                <msink:context xmlns:msink="http://schemas.microsoft.com/ink/2010/main" type="inkWord" rotatedBoundingBox="23880,5532 23894,5532 23895,5547 23880,5548"/>
              </emma:interpretation>
              <emma:one-of disjunction-type="recognition" id="oneOf3"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:</emma:literal>
                </emma:interpretation>
                <emma:interpretation id="interp5" emma:lang="" emma:confidence="0">
                  <emma:literal>'</emma:literal>
                </emma:interpretation>
                <emma:interpretation id="interp6" emma:lang="" emma:confidence="0">
                  <emma:literal>,</emma:literal>
                </emma:interpretation>
                <emma:interpretation id="interp7" emma:lang="" emma:confidence="0">
                  <emma:literal>1</emma:literal>
                </emma:interpretation>
              </emma:one-of>
            </emma:emma>
          </inkml:annotationXML>
          <inkml:trace contextRef="#ctx0" brushRef="#br1" timeOffset="14423.6794">4218-68 0</inkml:trace>
        </inkml:traceGroup>
      </inkml:traceGroup>
    </inkml:traceGroup>
  </inkml:traceGroup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8:26:00.343"/>
    </inkml:context>
    <inkml:brush xml:id="br0">
      <inkml:brushProperty name="width" value="0.58333" units="cm"/>
      <inkml:brushProperty name="height" value="0.58333" units="cm"/>
      <inkml:brushProperty name="color" value="#FFF200"/>
      <inkml:brushProperty name="fitToCurve" value="1"/>
    </inkml:brush>
  </inkml:definitions>
  <inkml:traceGroup>
    <inkml:annotationXML>
      <emma:emma xmlns:emma="http://www.w3.org/2003/04/emma" version="1.0">
        <emma:interpretation id="{D267A483-B3DC-46A5-96F3-D344A289962B}" emma:medium="tactile" emma:mode="ink">
          <msink:context xmlns:msink="http://schemas.microsoft.com/ink/2010/main" type="writingRegion" rotatedBoundingBox="26239,5873 27115,5873 27115,5911 26239,5911"/>
        </emma:interpretation>
      </emma:emma>
    </inkml:annotationXML>
    <inkml:traceGroup>
      <inkml:annotationXML>
        <emma:emma xmlns:emma="http://www.w3.org/2003/04/emma" version="1.0">
          <emma:interpretation id="{D924E462-2393-4DA9-9919-7D225810BBA0}" emma:medium="tactile" emma:mode="ink">
            <msink:context xmlns:msink="http://schemas.microsoft.com/ink/2010/main" type="paragraph" rotatedBoundingBox="26239,5873 27115,5873 27115,5911 26239,591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74AEC21-34BF-4127-B16E-50EDA558E141}" emma:medium="tactile" emma:mode="ink">
              <msink:context xmlns:msink="http://schemas.microsoft.com/ink/2010/main" type="line" rotatedBoundingBox="26239,5873 27115,5873 27115,5911 26239,5911"/>
            </emma:interpretation>
          </emma:emma>
        </inkml:annotationXML>
        <inkml:traceGroup>
          <inkml:annotationXML>
            <emma:emma xmlns:emma="http://www.w3.org/2003/04/emma" version="1.0">
              <emma:interpretation id="{86FFDD33-2C44-4E04-B816-C28BDB7BFBC3}" emma:medium="tactile" emma:mode="ink">
                <msink:context xmlns:msink="http://schemas.microsoft.com/ink/2010/main" type="inkWord" rotatedBoundingBox="26239,5896 26254,5896 26254,5911 26239,5911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60380E19-EA65-44FC-9D8F-BC8C2F7325E1}" emma:medium="tactile" emma:mode="ink">
                <msink:context xmlns:msink="http://schemas.microsoft.com/ink/2010/main" type="inkWord" rotatedBoundingBox="27100,5873 27115,5873 27115,5888 27100,588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228.5407">861-23 0</inkml:trace>
        </inkml:traceGroup>
      </inkml:traceGroup>
    </inkml:traceGroup>
  </inkml:traceGroup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3:54.164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24314BFE-5C9E-4112-BA68-F4C1695F8FCC}" emma:medium="tactile" emma:mode="ink">
          <msink:context xmlns:msink="http://schemas.microsoft.com/ink/2010/main" type="writingRegion" rotatedBoundingBox="6350,7891 7249,7891 7249,7974 6350,7974"/>
        </emma:interpretation>
      </emma:emma>
    </inkml:annotationXML>
    <inkml:traceGroup>
      <inkml:annotationXML>
        <emma:emma xmlns:emma="http://www.w3.org/2003/04/emma" version="1.0">
          <emma:interpretation id="{1CD766B7-F5CE-4739-94C8-E1E72E06CF61}" emma:medium="tactile" emma:mode="ink">
            <msink:context xmlns:msink="http://schemas.microsoft.com/ink/2010/main" type="paragraph" rotatedBoundingBox="6350,7891 7249,7891 7249,7974 6350,797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9055E90-B916-4ED9-87C0-0EBC03424F50}" emma:medium="tactile" emma:mode="ink">
              <msink:context xmlns:msink="http://schemas.microsoft.com/ink/2010/main" type="line" rotatedBoundingBox="6350,7891 7249,7891 7249,7974 6350,7974"/>
            </emma:interpretation>
          </emma:emma>
        </inkml:annotationXML>
        <inkml:traceGroup>
          <inkml:annotationXML>
            <emma:emma xmlns:emma="http://www.w3.org/2003/04/emma" version="1.0">
              <emma:interpretation id="{BDE2A677-CDDA-4629-A73C-1880CB1D209B}" emma:medium="tactile" emma:mode="ink">
                <msink:context xmlns:msink="http://schemas.microsoft.com/ink/2010/main" type="inkWord" rotatedBoundingBox="6350,7959 6365,7959 6365,7974 6350,797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FE9F3267-BA8A-47F4-A37C-04BCFC2731C1}" emma:medium="tactile" emma:mode="ink">
                <msink:context xmlns:msink="http://schemas.microsoft.com/ink/2010/main" type="inkWord" rotatedBoundingBox="7234,7891 7249,7891 7249,7906 7234,7906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641.9731">884-68 0</inkml:trace>
        </inkml:traceGroup>
      </inkml:traceGroup>
    </inkml:traceGroup>
  </inkml:traceGroup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3:58.419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3">
      <inkml:brushProperty name="width" value="0.58333" units="cm"/>
      <inkml:brushProperty name="height" value="0.58333" units="cm"/>
      <inkml:brushProperty name="color" value="#177D36"/>
      <inkml:brushProperty name="fitToCurve" value="1"/>
    </inkml:brush>
    <inkml:brush xml:id="br4">
      <inkml:brushProperty name="width" value="0.58333" units="cm"/>
      <inkml:brushProperty name="height" value="0.58333" units="cm"/>
      <inkml:brushProperty name="color" value="#57D200"/>
      <inkml:brushProperty name="fitToCurve" value="1"/>
    </inkml:brush>
    <inkml:brush xml:id="br5">
      <inkml:brushProperty name="width" value="0.58333" units="cm"/>
      <inkml:brushProperty name="height" value="0.58333" units="cm"/>
      <inkml:brushProperty name="color" value="#FF8000"/>
      <inkml:brushProperty name="fitToCurve" value="1"/>
    </inkml:brush>
  </inkml:definitions>
  <inkml:traceGroup>
    <inkml:annotationXML>
      <emma:emma xmlns:emma="http://www.w3.org/2003/04/emma" version="1.0">
        <emma:interpretation id="{2B80F69B-CCAF-456B-9C5C-91B5C7A5BB10}" emma:medium="tactile" emma:mode="ink">
          <msink:context xmlns:msink="http://schemas.microsoft.com/ink/2010/main" type="writingRegion" rotatedBoundingBox="14316,15798 27049,16281 27006,17404 14273,16921"/>
        </emma:interpretation>
      </emma:emma>
    </inkml:annotationXML>
    <inkml:traceGroup>
      <inkml:annotationXML>
        <emma:emma xmlns:emma="http://www.w3.org/2003/04/emma" version="1.0">
          <emma:interpretation id="{F5A6E14F-9697-40DD-97BA-836BF042BCEA}" emma:medium="tactile" emma:mode="ink">
            <msink:context xmlns:msink="http://schemas.microsoft.com/ink/2010/main" type="paragraph" rotatedBoundingBox="14316,15798 27049,16281 27006,17404 14273,1692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BE4FCB1-8894-4149-87E5-845748C9AF05}" emma:medium="tactile" emma:mode="ink">
              <msink:context xmlns:msink="http://schemas.microsoft.com/ink/2010/main" type="line" rotatedBoundingBox="14316,15798 27049,16281 27006,17404 14273,16921"/>
            </emma:interpretation>
          </emma:emma>
        </inkml:annotationXML>
        <inkml:traceGroup>
          <inkml:annotationXML>
            <emma:emma xmlns:emma="http://www.w3.org/2003/04/emma" version="1.0">
              <emma:interpretation id="{DE8A3F24-2EB4-4C95-A411-3B92C1CD78E9}" emma:medium="tactile" emma:mode="ink">
                <msink:context xmlns:msink="http://schemas.microsoft.com/ink/2010/main" type="inkWord" rotatedBoundingBox="14287,16561 14310,16562 14309,16577 14287,1657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23 0 0,'-23'0'110</inkml:trace>
        </inkml:traceGroup>
        <inkml:traceGroup>
          <inkml:annotationXML>
            <emma:emma xmlns:emma="http://www.w3.org/2003/04/emma" version="1.0">
              <emma:interpretation id="{4D4DAA8E-7DA4-48CD-A884-DF834A95C2AE}" emma:medium="tactile" emma:mode="ink">
                <msink:context xmlns:msink="http://schemas.microsoft.com/ink/2010/main" type="inkWord" rotatedBoundingBox="15534,15915 15647,15920 15621,16617 15507,16612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973.1938">1270 23 0</inkml:trace>
          <inkml:trace contextRef="#ctx0" brushRef="#br1" timeOffset="10051.3032">1247-657 0,'23'0'140,"68"0"-124</inkml:trace>
        </inkml:traceGroup>
        <inkml:traceGroup>
          <inkml:annotationXML>
            <emma:emma xmlns:emma="http://www.w3.org/2003/04/emma" version="1.0">
              <emma:interpretation id="{79A16A5D-0260-496C-AD62-ED9579D9AA43}" emma:medium="tactile" emma:mode="ink">
                <msink:context xmlns:msink="http://schemas.microsoft.com/ink/2010/main" type="inkWord" rotatedBoundingBox="17507,15919 17609,15923 17567,17046 17464,17042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2" timeOffset="20507.2545">3266 454 0</inkml:trace>
          <inkml:trace contextRef="#ctx0" brushRef="#br1" timeOffset="11054.3497">3220-657 0</inkml:trace>
        </inkml:traceGroup>
        <inkml:traceGroup>
          <inkml:annotationXML>
            <emma:emma xmlns:emma="http://www.w3.org/2003/04/emma" version="1.0">
              <emma:interpretation id="{924841F4-C81D-446F-8FCE-6668EE3F969C}" emma:medium="tactile" emma:mode="ink">
                <msink:context xmlns:msink="http://schemas.microsoft.com/ink/2010/main" type="inkWord" rotatedBoundingBox="19443,16116 19631,16124 19600,16961 19411,16954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2" timeOffset="21538.3102">5125 363 0</inkml:trace>
          <inkml:trace contextRef="#ctx0" brushRef="#br3" timeOffset="49614.1173">5330-453 0</inkml:trace>
        </inkml:traceGroup>
        <inkml:traceGroup>
          <inkml:annotationXML>
            <emma:emma xmlns:emma="http://www.w3.org/2003/04/emma" version="1.0">
              <emma:interpretation id="{43840182-62AD-4400-80D0-FC6E49CC30A2}" emma:medium="tactile" emma:mode="ink">
                <msink:context xmlns:msink="http://schemas.microsoft.com/ink/2010/main" type="inkWord" rotatedBoundingBox="21317,16077 21456,16082 21422,16978 21283,16972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4" timeOffset="63405.7949">7121 386 0</inkml:trace>
          <inkml:trace contextRef="#ctx0" brushRef="#br3" timeOffset="51367.9128">7030-499 0</inkml:trace>
        </inkml:traceGroup>
        <inkml:traceGroup>
          <inkml:annotationXML>
            <emma:emma xmlns:emma="http://www.w3.org/2003/04/emma" version="1.0">
              <emma:interpretation id="{4B3716C9-8897-4FF9-818C-63B78A7433CD}" emma:medium="tactile" emma:mode="ink">
                <msink:context xmlns:msink="http://schemas.microsoft.com/ink/2010/main" type="inkWord" rotatedBoundingBox="23336,16168 23407,16171 23373,17068 23302,17065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5" timeOffset="88671.7744">9049-385 0,'0'-23'16</inkml:trace>
          <inkml:trace contextRef="#ctx0" brushRef="#br4" timeOffset="64452.9865">9072 476 0</inkml:trace>
        </inkml:traceGroup>
        <inkml:traceGroup>
          <inkml:annotationXML>
            <emma:emma xmlns:emma="http://www.w3.org/2003/04/emma" version="1.0">
              <emma:interpretation id="{CA7C4DEC-F941-4A7B-9465-F04E8B0A841C}" emma:medium="tactile" emma:mode="ink">
                <msink:context xmlns:msink="http://schemas.microsoft.com/ink/2010/main" type="inkWord" rotatedBoundingBox="25014,16259 25149,16264 25119,17046 24984,17041"/>
              </emma:interpretation>
              <emma:one-of disjunction-type="recognition" id="oneOf6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0" timeOffset="102738.1684">10818 454 0</inkml:trace>
          <inkml:trace contextRef="#ctx0" brushRef="#br5" timeOffset="89751.0864">10727-317 0</inkml:trace>
        </inkml:traceGroup>
        <inkml:traceGroup>
          <inkml:annotationXML>
            <emma:emma xmlns:emma="http://www.w3.org/2003/04/emma" version="1.0">
              <emma:interpretation id="{ABC6EE2B-57A8-426C-B02D-28BA8E450B8F}" emma:medium="tactile" emma:mode="ink">
                <msink:context xmlns:msink="http://schemas.microsoft.com/ink/2010/main" type="inkWord" rotatedBoundingBox="27010,16916 27025,16917 27024,16932 27009,16931"/>
              </emma:interpretation>
              <emma:one-of disjunction-type="recognition" id="oneOf7">
                <emma:interpretation id="interp7" emma:lang="" emma:confidence="0">
                  <emma:literal>.</emma:literal>
                </emma:interpretation>
                <emma:interpretation id="interp8" emma:lang="" emma:confidence="0">
                  <emma:literal>:</emma:literal>
                </emma:interpretation>
                <emma:interpretation id="interp9" emma:lang="" emma:confidence="0">
                  <emma:literal>'</emma:literal>
                </emma:interpretation>
                <emma:interpretation id="interp10" emma:lang="" emma:confidence="0">
                  <emma:literal>,</emma:literal>
                </emma:interpretation>
                <emma:interpretation id="interp11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04369.4261">12723 340 0</inkml:trace>
        </inkml:traceGroup>
      </inkml:traceGroup>
    </inkml:traceGroup>
  </inkml:traceGroup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4:06.586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842437E7-21AC-4380-BE60-EB917B91FDCC}" emma:medium="tactile" emma:mode="ink">
          <msink:context xmlns:msink="http://schemas.microsoft.com/ink/2010/main" type="writingRegion" rotatedBoundingBox="10296,7234 11218,7234 11218,7249 10296,7249"/>
        </emma:interpretation>
      </emma:emma>
    </inkml:annotationXML>
    <inkml:traceGroup>
      <inkml:annotationXML>
        <emma:emma xmlns:emma="http://www.w3.org/2003/04/emma" version="1.0">
          <emma:interpretation id="{49D19AC7-CA98-45C7-82C6-0B0F02C8C4DD}" emma:medium="tactile" emma:mode="ink">
            <msink:context xmlns:msink="http://schemas.microsoft.com/ink/2010/main" type="paragraph" rotatedBoundingBox="10296,7234 11218,7234 11218,7249 10296,72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24D1E82-DA51-4C00-AC43-C9EE1CCE3D95}" emma:medium="tactile" emma:mode="ink">
              <msink:context xmlns:msink="http://schemas.microsoft.com/ink/2010/main" type="line" rotatedBoundingBox="10296,7234 11218,7234 11218,7249 10296,7249"/>
            </emma:interpretation>
          </emma:emma>
        </inkml:annotationXML>
        <inkml:traceGroup>
          <inkml:annotationXML>
            <emma:emma xmlns:emma="http://www.w3.org/2003/04/emma" version="1.0">
              <emma:interpretation id="{A84BE0B2-3B63-45F7-BF3E-534A6FA69DD6}" emma:medium="tactile" emma:mode="ink">
                <msink:context xmlns:msink="http://schemas.microsoft.com/ink/2010/main" type="inkWord" rotatedBoundingBox="10296,7234 10311,7234 10311,7249 10296,724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-7168 0 0</inkml:trace>
        </inkml:traceGroup>
        <inkml:traceGroup>
          <inkml:annotationXML>
            <emma:emma xmlns:emma="http://www.w3.org/2003/04/emma" version="1.0">
              <emma:interpretation id="{A83DE6D8-3E4D-46EA-BFD4-94CEFE184A43}" emma:medium="tactile" emma:mode="ink">
                <msink:context xmlns:msink="http://schemas.microsoft.com/ink/2010/main" type="inkWord" rotatedBoundingBox="11203,7234 11218,7234 11218,7249 11203,7249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>-7168 0 0</inkml:trace>
        </inkml:traceGroup>
      </inkml:traceGroup>
    </inkml:traceGroup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4:25:47.879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5A6A0CAA-2C4C-46EF-8BD5-6C0AD32F2381}" emma:medium="tactile" emma:mode="ink">
          <msink:context xmlns:msink="http://schemas.microsoft.com/ink/2010/main" type="writingRegion" rotatedBoundingBox="18982,6100 20675,6100 20675,6160 18982,6160"/>
        </emma:interpretation>
      </emma:emma>
    </inkml:annotationXML>
    <inkml:traceGroup>
      <inkml:annotationXML>
        <emma:emma xmlns:emma="http://www.w3.org/2003/04/emma" version="1.0">
          <emma:interpretation id="{9E7977C5-BDF9-4099-8B57-7E45EA96B21C}" emma:medium="tactile" emma:mode="ink">
            <msink:context xmlns:msink="http://schemas.microsoft.com/ink/2010/main" type="paragraph" rotatedBoundingBox="18982,6100 20675,6100 20675,6160 18982,616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B0859EE-0E7F-42DB-A645-2D948C8AFBC2}" emma:medium="tactile" emma:mode="ink">
              <msink:context xmlns:msink="http://schemas.microsoft.com/ink/2010/main" type="line" rotatedBoundingBox="18982,6100 20675,6100 20675,6160 18982,6160"/>
            </emma:interpretation>
          </emma:emma>
        </inkml:annotationXML>
        <inkml:traceGroup>
          <inkml:annotationXML>
            <emma:emma xmlns:emma="http://www.w3.org/2003/04/emma" version="1.0">
              <emma:interpretation id="{48BCF459-F2BE-4DCF-974A-8F7F3AC37CEF}" emma:medium="tactile" emma:mode="ink">
                <msink:context xmlns:msink="http://schemas.microsoft.com/ink/2010/main" type="inkWord" rotatedBoundingBox="18982,6145 18997,6145 18997,6160 18982,616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AA47E957-EBA6-4E94-87B6-32BBDD5C212A}" emma:medium="tactile" emma:mode="ink">
                <msink:context xmlns:msink="http://schemas.microsoft.com/ink/2010/main" type="inkWord" rotatedBoundingBox="20660,6100 20675,6100 20675,6115 20660,6115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3832.2685">1678-45 0</inkml:trace>
        </inkml:traceGroup>
      </inkml:traceGroup>
    </inkml:traceGroup>
  </inkml:traceGroup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4:32.167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1CFC29B9-1CB3-4AEB-B975-48D7AD60341A}" emma:medium="tactile" emma:mode="ink">
          <msink:context xmlns:msink="http://schemas.microsoft.com/ink/2010/main" type="inkDrawing" rotatedBoundingBox="14945,9093 14960,9093 14960,9108 14945,9108" shapeName="Other"/>
        </emma:interpretation>
      </emma:emma>
    </inkml:annotationXML>
    <inkml:trace contextRef="#ctx0" brushRef="#br0">0 0 0</inkml:trace>
  </inkml:traceGroup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4:31.250"/>
    </inkml:context>
    <inkml:brush xml:id="br0">
      <inkml:brushProperty name="width" value="0.58333" units="cm"/>
      <inkml:brushProperty name="height" value="0.58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FF905F08-C893-4677-863B-2E5D6D810DD1}" emma:medium="tactile" emma:mode="ink">
          <msink:context xmlns:msink="http://schemas.microsoft.com/ink/2010/main" type="inkDrawing" rotatedBoundingBox="14196,9139 14211,9139 14211,9154 14196,9154" shapeName="Other"/>
        </emma:interpretation>
      </emma:emma>
    </inkml:annotationXML>
    <inkml:trace contextRef="#ctx0" brushRef="#br0">0 0 0</inkml:trace>
  </inkml:traceGroup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09:54:41.127"/>
    </inkml:context>
    <inkml:brush xml:id="br0">
      <inkml:brushProperty name="width" value="0.58333" units="cm"/>
      <inkml:brushProperty name="height" value="0.58333" units="cm"/>
      <inkml:brushProperty name="color" value="#177D36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57D200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FF8000"/>
      <inkml:brushProperty name="fitToCurve" value="1"/>
    </inkml:brush>
    <inkml:brush xml:id="br3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27BA39F9-EA84-4257-ADE9-54FB256557DD}" emma:medium="tactile" emma:mode="ink">
          <msink:context xmlns:msink="http://schemas.microsoft.com/ink/2010/main" type="writingRegion" rotatedBoundingBox="17619,9096 27795,8789 27796,8847 17621,9154"/>
        </emma:interpretation>
      </emma:emma>
    </inkml:annotationXML>
    <inkml:traceGroup>
      <inkml:annotationXML>
        <emma:emma xmlns:emma="http://www.w3.org/2003/04/emma" version="1.0">
          <emma:interpretation id="{CC4C3C5D-7753-4694-8602-32B7CF3A39D3}" emma:medium="tactile" emma:mode="ink">
            <msink:context xmlns:msink="http://schemas.microsoft.com/ink/2010/main" type="paragraph" rotatedBoundingBox="17619,9096 27795,8789 27796,8847 17621,915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7BA1EFA-85C7-477B-AC6B-5D0449B8A164}" emma:medium="tactile" emma:mode="ink">
              <msink:context xmlns:msink="http://schemas.microsoft.com/ink/2010/main" type="line" rotatedBoundingBox="17619,9096 27795,8789 27796,8847 17621,9154"/>
            </emma:interpretation>
          </emma:emma>
        </inkml:annotationXML>
        <inkml:traceGroup>
          <inkml:annotationXML>
            <emma:emma xmlns:emma="http://www.w3.org/2003/04/emma" version="1.0">
              <emma:interpretation id="{A1EF00A7-CEA4-41C9-AE26-70389ABB5FC6}" emma:medium="tactile" emma:mode="ink">
                <msink:context xmlns:msink="http://schemas.microsoft.com/ink/2010/main" type="inkWord" rotatedBoundingBox="17621,9139 17635,9138 17636,9153 17621,915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14673435-07AB-4977-9195-C967E42CC09C}" emma:medium="tactile" emma:mode="ink">
                <msink:context xmlns:msink="http://schemas.microsoft.com/ink/2010/main" type="inkWord" rotatedBoundingBox="18301,9093 18315,9092 18316,9107 18301,9108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565.7907">680-46 0</inkml:trace>
        </inkml:traceGroup>
        <inkml:traceGroup>
          <inkml:annotationXML>
            <emma:emma xmlns:emma="http://www.w3.org/2003/04/emma" version="1.0">
              <emma:interpretation id="{37590591-4B83-4CC9-A721-F8AC26AFB54C}" emma:medium="tactile" emma:mode="ink">
                <msink:context xmlns:msink="http://schemas.microsoft.com/ink/2010/main" type="inkWord" rotatedBoundingBox="20796,9003 20810,9002 20811,9017 20796,9018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6810.271">3175-136 0</inkml:trace>
        </inkml:traceGroup>
        <inkml:traceGroup>
          <inkml:annotationXML>
            <emma:emma xmlns:emma="http://www.w3.org/2003/04/emma" version="1.0">
              <emma:interpretation id="{1B198B92-285E-4276-9054-AF150EAD73F6}" emma:medium="tactile" emma:mode="ink">
                <msink:context xmlns:msink="http://schemas.microsoft.com/ink/2010/main" type="inkWord" rotatedBoundingBox="21476,8980 21490,8979 21491,8994 21476,8995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1" timeOffset="18725.1624">3855-159 0</inkml:trace>
        </inkml:traceGroup>
        <inkml:traceGroup>
          <inkml:annotationXML>
            <emma:emma xmlns:emma="http://www.w3.org/2003/04/emma" version="1.0">
              <emma:interpretation id="{4019958F-E8C1-4C36-99B4-EFC9F129FC9F}" emma:medium="tactile" emma:mode="ink">
                <msink:context xmlns:msink="http://schemas.microsoft.com/ink/2010/main" type="inkWord" rotatedBoundingBox="23857,8912 23871,8911 23872,8926 23857,8927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2" timeOffset="42943.5338">6236-227 0</inkml:trace>
        </inkml:traceGroup>
        <inkml:traceGroup>
          <inkml:annotationXML>
            <emma:emma xmlns:emma="http://www.w3.org/2003/04/emma" version="1.0">
              <emma:interpretation id="{479F12FB-B694-426F-BF41-B917B76ECB06}" emma:medium="tactile" emma:mode="ink">
                <msink:context xmlns:msink="http://schemas.microsoft.com/ink/2010/main" type="inkWord" rotatedBoundingBox="24606,8889 24620,8888 24621,8903 24606,8904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2" timeOffset="44178.1742">6985-250 0</inkml:trace>
        </inkml:traceGroup>
        <inkml:traceGroup>
          <inkml:annotationXML>
            <emma:emma xmlns:emma="http://www.w3.org/2003/04/emma" version="1.0">
              <emma:interpretation id="{900F0DB5-637C-431B-8066-2F509A352570}" emma:medium="tactile" emma:mode="ink">
                <msink:context xmlns:msink="http://schemas.microsoft.com/ink/2010/main" type="inkWord" rotatedBoundingBox="26987,8844 27001,8843 27002,8858 26987,8859"/>
              </emma:interpretation>
              <emma:one-of disjunction-type="recognition" id="oneOf6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3" timeOffset="53330.0752">9366-295 0</inkml:trace>
        </inkml:traceGroup>
        <inkml:traceGroup>
          <inkml:annotationXML>
            <emma:emma xmlns:emma="http://www.w3.org/2003/04/emma" version="1.0">
              <emma:interpretation id="{39D9B344-F7D4-4495-A60B-B67BF6CC231B}" emma:medium="tactile" emma:mode="ink">
                <msink:context xmlns:msink="http://schemas.microsoft.com/ink/2010/main" type="inkWord" rotatedBoundingBox="27781,8821 27795,8820 27796,8835 27781,8836"/>
              </emma:interpretation>
              <emma:one-of disjunction-type="recognition" id="oneOf7">
                <emma:interpretation id="interp7" emma:lang="" emma:confidence="0">
                  <emma:literal>.</emma:literal>
                </emma:interpretation>
                <emma:interpretation id="interp8" emma:lang="" emma:confidence="0">
                  <emma:literal>:</emma:literal>
                </emma:interpretation>
                <emma:interpretation id="interp9" emma:lang="" emma:confidence="0">
                  <emma:literal>'</emma:literal>
                </emma:interpretation>
                <emma:interpretation id="interp10" emma:lang="" emma:confidence="0">
                  <emma:literal>,</emma:literal>
                </emma:interpretation>
                <emma:interpretation id="interp11" emma:lang="" emma:confidence="0">
                  <emma:literal>1</emma:literal>
                </emma:interpretation>
              </emma:one-of>
            </emma:emma>
          </inkml:annotationXML>
          <inkml:trace contextRef="#ctx0" brushRef="#br3" timeOffset="55067.3392">10160-318 0</inkml:trace>
        </inkml:traceGroup>
      </inkml:traceGroup>
    </inkml:traceGroup>
  </inkml:traceGroup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8T17:57:37.320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</inkml:definitions>
  <inkml:traceGroup>
    <inkml:annotationXML>
      <emma:emma xmlns:emma="http://www.w3.org/2003/04/emma" version="1.0">
        <emma:interpretation id="{DE0BA133-5557-4196-90EA-1366C51BA46C}" emma:medium="tactile" emma:mode="ink">
          <msink:context xmlns:msink="http://schemas.microsoft.com/ink/2010/main" type="writingRegion" rotatedBoundingBox="11294,7211 11309,7211 11309,7226 11294,7226"/>
        </emma:interpretation>
      </emma:emma>
    </inkml:annotationXML>
    <inkml:traceGroup>
      <inkml:annotationXML>
        <emma:emma xmlns:emma="http://www.w3.org/2003/04/emma" version="1.0">
          <emma:interpretation id="{60CFE44D-D7E8-42C6-BC54-29E75A92B921}" emma:medium="tactile" emma:mode="ink">
            <msink:context xmlns:msink="http://schemas.microsoft.com/ink/2010/main" type="paragraph" rotatedBoundingBox="11294,7211 11309,7211 11309,7226 11294,722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10812DA-78B4-4F3D-9DC3-E8D28FF2CCC3}" emma:medium="tactile" emma:mode="ink">
              <msink:context xmlns:msink="http://schemas.microsoft.com/ink/2010/main" type="line" rotatedBoundingBox="11294,7211 11309,7211 11309,7226 11294,7226"/>
            </emma:interpretation>
          </emma:emma>
        </inkml:annotationXML>
        <inkml:traceGroup>
          <inkml:annotationXML>
            <emma:emma xmlns:emma="http://www.w3.org/2003/04/emma" version="1.0">
              <emma:interpretation id="{CCBF517C-5B72-4CDC-9872-1FF1A3222F09}" emma:medium="tactile" emma:mode="ink">
                <msink:context xmlns:msink="http://schemas.microsoft.com/ink/2010/main" type="inkWord" rotatedBoundingBox="11294,7211 11309,7211 11309,7226 11294,7226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10:44:12.054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3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4">
      <inkml:brushProperty name="width" value="0.58333" units="cm"/>
      <inkml:brushProperty name="height" value="0.58333" units="cm"/>
      <inkml:brushProperty name="color" value="#FF8000"/>
      <inkml:brushProperty name="fitToCurve" value="1"/>
    </inkml:brush>
    <inkml:brush xml:id="br5">
      <inkml:brushProperty name="width" value="0.58333" units="cm"/>
      <inkml:brushProperty name="height" value="0.58333" units="cm"/>
      <inkml:brushProperty name="color" value="#FFF200"/>
      <inkml:brushProperty name="fitToCurve" value="1"/>
    </inkml:brush>
    <inkml:brush xml:id="br6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F8137A5B-7B62-46CB-B2DD-33CBD21708A1}" emma:medium="tactile" emma:mode="ink">
          <msink:context xmlns:msink="http://schemas.microsoft.com/ink/2010/main" type="writingRegion" rotatedBoundingBox="3368,13666 9882,13871 9824,15708 3310,15503"/>
        </emma:interpretation>
      </emma:emma>
    </inkml:annotationXML>
    <inkml:traceGroup>
      <inkml:annotationXML>
        <emma:emma xmlns:emma="http://www.w3.org/2003/04/emma" version="1.0">
          <emma:interpretation id="{30376364-6AAB-458C-BD4B-B006EB4FC1E8}" emma:medium="tactile" emma:mode="ink">
            <msink:context xmlns:msink="http://schemas.microsoft.com/ink/2010/main" type="paragraph" rotatedBoundingBox="3368,13666 9882,13871 9824,15708 3310,1550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FF513FD-0794-4B0F-9C45-41D12873B972}" emma:medium="tactile" emma:mode="ink">
              <msink:context xmlns:msink="http://schemas.microsoft.com/ink/2010/main" type="line" rotatedBoundingBox="3368,13666 9882,13871 9824,15708 3310,15503"/>
            </emma:interpretation>
          </emma:emma>
        </inkml:annotationXML>
        <inkml:traceGroup>
          <inkml:annotationXML>
            <emma:emma xmlns:emma="http://www.w3.org/2003/04/emma" version="1.0">
              <emma:interpretation id="{EE0C7F15-22DC-444A-9DEC-B9B6E0E02C57}" emma:medium="tactile" emma:mode="ink">
                <msink:context xmlns:msink="http://schemas.microsoft.com/ink/2010/main" type="inkWord" rotatedBoundingBox="3362,13846 3666,13856 3613,15513 3310,1550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  <inkml:trace contextRef="#ctx0" brushRef="#br0" timeOffset="1739.8277">340-1633 0</inkml:trace>
        </inkml:traceGroup>
        <inkml:traceGroup>
          <inkml:annotationXML>
            <emma:emma xmlns:emma="http://www.w3.org/2003/04/emma" version="1.0">
              <emma:interpretation id="{094F5384-57CC-481D-9D44-E20A4940326A}" emma:medium="tactile" emma:mode="ink">
                <msink:context xmlns:msink="http://schemas.microsoft.com/ink/2010/main" type="inkWord" rotatedBoundingBox="4218,15488 4233,15489 4232,15504 4217,15503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1" timeOffset="15690.2201">907 0 0</inkml:trace>
        </inkml:traceGroup>
        <inkml:traceGroup>
          <inkml:annotationXML>
            <emma:emma xmlns:emma="http://www.w3.org/2003/04/emma" version="1.0">
              <emma:interpretation id="{ABA50321-2E41-4AF1-BAA6-3BBBDAD94487}" emma:medium="tactile" emma:mode="ink">
                <msink:context xmlns:msink="http://schemas.microsoft.com/ink/2010/main" type="inkWord" rotatedBoundingBox="4785,13833 4800,13833 4800,13848 4785,13848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8337.2892">1474-1656 0</inkml:trace>
        </inkml:traceGroup>
        <inkml:traceGroup>
          <inkml:annotationXML>
            <emma:emma xmlns:emma="http://www.w3.org/2003/04/emma" version="1.0">
              <emma:interpretation id="{CDF8FC63-C567-4D6C-A1F6-9B4ACD3328D2}" emma:medium="tactile" emma:mode="ink">
                <msink:context xmlns:msink="http://schemas.microsoft.com/ink/2010/main" type="inkWord" rotatedBoundingBox="5125,15420 5140,15421 5139,15436 5124,15435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2" timeOffset="31501.1991">1814-68 0</inkml:trace>
        </inkml:traceGroup>
        <inkml:traceGroup>
          <inkml:annotationXML>
            <emma:emma xmlns:emma="http://www.w3.org/2003/04/emma" version="1.0">
              <emma:interpretation id="{3F78C62E-896F-4947-8EC7-4F23768274C9}" emma:medium="tactile" emma:mode="ink">
                <msink:context xmlns:msink="http://schemas.microsoft.com/ink/2010/main" type="inkWord" rotatedBoundingBox="6055,14853 6111,14855 6091,15481 6035,15479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2" timeOffset="32818.6145">2766-23 0</inkml:trace>
          <inkml:trace contextRef="#ctx0" brushRef="#br3" timeOffset="44801.6268">2744-635 0</inkml:trace>
        </inkml:traceGroup>
        <inkml:traceGroup>
          <inkml:annotationXML>
            <emma:emma xmlns:emma="http://www.w3.org/2003/04/emma" version="1.0">
              <emma:interpretation id="{AB7BFB93-705D-4058-BE45-17D853476D91}" emma:medium="tactile" emma:mode="ink">
                <msink:context xmlns:msink="http://schemas.microsoft.com/ink/2010/main" type="inkWord" rotatedBoundingBox="6440,13923 6455,13924 6454,13939 6439,13938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3" timeOffset="47395.5254">3129-1565 0</inkml:trace>
        </inkml:traceGroup>
        <inkml:traceGroup>
          <inkml:annotationXML>
            <emma:emma xmlns:emma="http://www.w3.org/2003/04/emma" version="1.0">
              <emma:interpretation id="{F2BF5644-0BF1-4EF2-974B-AA930440C67C}" emma:medium="tactile" emma:mode="ink">
                <msink:context xmlns:msink="http://schemas.microsoft.com/ink/2010/main" type="inkWord" rotatedBoundingBox="6985,15488 7000,15489 6999,15504 6984,15503"/>
              </emma:interpretation>
              <emma:one-of disjunction-type="recognition" id="oneOf6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4" timeOffset="68650.4106">3674 0 0</inkml:trace>
        </inkml:traceGroup>
        <inkml:traceGroup>
          <inkml:annotationXML>
            <emma:emma xmlns:emma="http://www.w3.org/2003/04/emma" version="1.0">
              <emma:interpretation id="{FAD26B5F-A55F-4FF2-9CAA-046A69F5EEE1}" emma:medium="tactile" emma:mode="ink">
                <msink:context xmlns:msink="http://schemas.microsoft.com/ink/2010/main" type="inkWord" rotatedBoundingBox="7574,13900 7589,13901 7588,13916 7573,13915"/>
              </emma:interpretation>
              <emma:one-of disjunction-type="recognition" id="oneOf7">
                <emma:interpretation id="interp7" emma:lang="" emma:confidence="1">
                  <emma:literal/>
                </emma:interpretation>
              </emma:one-of>
            </emma:emma>
          </inkml:annotationXML>
          <inkml:trace contextRef="#ctx0" brushRef="#br4" timeOffset="70169.1596">4263-1588 0</inkml:trace>
        </inkml:traceGroup>
        <inkml:traceGroup>
          <inkml:annotationXML>
            <emma:emma xmlns:emma="http://www.w3.org/2003/04/emma" version="1.0">
              <emma:interpretation id="{54BB6274-B142-4F5A-BFED-3CD502E7B3CB}" emma:medium="tactile" emma:mode="ink">
                <msink:context xmlns:msink="http://schemas.microsoft.com/ink/2010/main" type="inkWord" rotatedBoundingBox="7937,15420 7952,15421 7951,15436 7936,15435"/>
              </emma:interpretation>
              <emma:one-of disjunction-type="recognition" id="oneOf8">
                <emma:interpretation id="interp8" emma:lang="" emma:confidence="1">
                  <emma:literal/>
                </emma:interpretation>
              </emma:one-of>
            </emma:emma>
          </inkml:annotationXML>
          <inkml:trace contextRef="#ctx0" brushRef="#br5" timeOffset="86723.7181">4626-68 0</inkml:trace>
        </inkml:traceGroup>
        <inkml:traceGroup>
          <inkml:annotationXML>
            <emma:emma xmlns:emma="http://www.w3.org/2003/04/emma" version="1.0">
              <emma:interpretation id="{FFC70655-4A30-4B15-B095-73632B52E170}" emma:medium="tactile" emma:mode="ink">
                <msink:context xmlns:msink="http://schemas.microsoft.com/ink/2010/main" type="inkWord" rotatedBoundingBox="8640,13832 8933,13841 8881,15504 8587,15494"/>
              </emma:interpretation>
              <emma:one-of disjunction-type="recognition" id="oneOf9">
                <emma:interpretation id="interp9" emma:lang="" emma:confidence="1">
                  <emma:literal/>
                </emma:interpretation>
              </emma:one-of>
            </emma:emma>
          </inkml:annotationXML>
          <inkml:trace contextRef="#ctx0" brushRef="#br5" timeOffset="88046.4053">5329-1656 0</inkml:trace>
          <inkml:trace contextRef="#ctx0" brushRef="#br6" timeOffset="103065.8688">5556 0 0</inkml:trace>
        </inkml:traceGroup>
        <inkml:traceGroup>
          <inkml:annotationXML>
            <emma:emma xmlns:emma="http://www.w3.org/2003/04/emma" version="1.0">
              <emma:interpretation id="{FBA253BE-872B-41C6-B2A3-F2249D2B4137}" emma:medium="tactile" emma:mode="ink">
                <msink:context xmlns:msink="http://schemas.microsoft.com/ink/2010/main" type="inkWord" rotatedBoundingBox="9819,15420 9833,15421 9833,15436 9818,15435"/>
              </emma:interpretation>
              <emma:one-of disjunction-type="recognition" id="oneOf10">
                <emma:interpretation id="interp10" emma:lang="" emma:confidence="0">
                  <emma:literal>.</emma:literal>
                </emma:interpretation>
                <emma:interpretation id="interp11" emma:lang="" emma:confidence="0">
                  <emma:literal>:</emma:literal>
                </emma:interpretation>
                <emma:interpretation id="interp12" emma:lang="" emma:confidence="0">
                  <emma:literal>'</emma:literal>
                </emma:interpretation>
                <emma:interpretation id="interp13" emma:lang="" emma:confidence="0">
                  <emma:literal>,</emma:literal>
                </emma:interpretation>
                <emma:interpretation id="interp14" emma:lang="" emma:confidence="0">
                  <emma:literal>1</emma:literal>
                </emma:interpretation>
              </emma:one-of>
            </emma:emma>
          </inkml:annotationXML>
          <inkml:trace contextRef="#ctx0" brushRef="#br6" timeOffset="104959.9787">6508-68 0</inkml:trace>
        </inkml:traceGroup>
      </inkml:traceGroup>
    </inkml:traceGroup>
  </inkml:traceGroup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7T10:44:15.993"/>
    </inkml:context>
    <inkml:brush xml:id="br0">
      <inkml:brushProperty name="width" value="0.58333" units="cm"/>
      <inkml:brushProperty name="height" value="0.58333" units="cm"/>
      <inkml:brushProperty name="color" value="#FFA6CC"/>
      <inkml:brushProperty name="fitToCurve" value="1"/>
    </inkml:brush>
    <inkml:brush xml:id="br1">
      <inkml:brushProperty name="width" value="0.58333" units="cm"/>
      <inkml:brushProperty name="height" value="0.58333" units="cm"/>
      <inkml:brushProperty name="color" value="#00CCFF"/>
      <inkml:brushProperty name="fitToCurve" value="1"/>
    </inkml:brush>
    <inkml:brush xml:id="br2">
      <inkml:brushProperty name="width" value="0.58333" units="cm"/>
      <inkml:brushProperty name="height" value="0.58333" units="cm"/>
      <inkml:brushProperty name="color" value="#ED1C24"/>
      <inkml:brushProperty name="fitToCurve" value="1"/>
    </inkml:brush>
    <inkml:brush xml:id="br3">
      <inkml:brushProperty name="width" value="0.58333" units="cm"/>
      <inkml:brushProperty name="height" value="0.58333" units="cm"/>
      <inkml:brushProperty name="color" value="#3165BB"/>
      <inkml:brushProperty name="fitToCurve" value="1"/>
    </inkml:brush>
    <inkml:brush xml:id="br4">
      <inkml:brushProperty name="width" value="0.58333" units="cm"/>
      <inkml:brushProperty name="height" value="0.58333" units="cm"/>
      <inkml:brushProperty name="color" value="#FF8000"/>
      <inkml:brushProperty name="fitToCurve" value="1"/>
    </inkml:brush>
    <inkml:brush xml:id="br5">
      <inkml:brushProperty name="width" value="0.58333" units="cm"/>
      <inkml:brushProperty name="height" value="0.58333" units="cm"/>
      <inkml:brushProperty name="color" value="#FFF200"/>
      <inkml:brushProperty name="fitToCurve" value="1"/>
    </inkml:brush>
    <inkml:brush xml:id="br6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AD7518FD-9B86-46B9-8909-F25E469E6C3C}" emma:medium="tactile" emma:mode="ink">
          <msink:context xmlns:msink="http://schemas.microsoft.com/ink/2010/main" type="writingRegion" rotatedBoundingBox="18346,14318 25404,13404 25686,15581 18628,16495"/>
        </emma:interpretation>
      </emma:emma>
    </inkml:annotationXML>
    <inkml:traceGroup>
      <inkml:annotationXML>
        <emma:emma xmlns:emma="http://www.w3.org/2003/04/emma" version="1.0">
          <emma:interpretation id="{BA7EAF1F-F0DA-4FA1-8E00-0F64D34FA6B5}" emma:medium="tactile" emma:mode="ink">
            <msink:context xmlns:msink="http://schemas.microsoft.com/ink/2010/main" type="paragraph" rotatedBoundingBox="18346,14318 25404,13404 25686,15581 18628,1649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023F122-E2AE-4F60-BAC7-5D006C205DA9}" emma:medium="tactile" emma:mode="ink">
              <msink:context xmlns:msink="http://schemas.microsoft.com/ink/2010/main" type="line" rotatedBoundingBox="18346,14318 25404,13404 25686,15581 18628,16495"/>
            </emma:interpretation>
          </emma:emma>
        </inkml:annotationXML>
        <inkml:traceGroup>
          <inkml:annotationXML>
            <emma:emma xmlns:emma="http://www.w3.org/2003/04/emma" version="1.0">
              <emma:interpretation id="{D28F8BD2-5EAF-49C8-AC08-55AAC4A7D94D}" emma:medium="tactile" emma:mode="ink">
                <msink:context xmlns:msink="http://schemas.microsoft.com/ink/2010/main" type="inkWord" rotatedBoundingBox="18481,15361 18502,15358 18505,15375 18483,1537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22 0 0,'-22'0'125</inkml:trace>
        </inkml:traceGroup>
        <inkml:traceGroup>
          <inkml:annotationXML>
            <emma:emma xmlns:emma="http://www.w3.org/2003/04/emma" version="1.0">
              <emma:interpretation id="{2794D47E-1C73-4310-B5C7-1A3FFC9B2E01}" emma:medium="tactile" emma:mode="ink">
                <msink:context xmlns:msink="http://schemas.microsoft.com/ink/2010/main" type="inkWord" rotatedBoundingBox="19263,15295 19358,15283 19441,15923 19346,1593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879.3252">861-90 0</inkml:trace>
          <inkml:trace contextRef="#ctx0" brushRef="#br1" timeOffset="17762.6662">861 545 0</inkml:trace>
        </inkml:traceGroup>
        <inkml:traceGroup>
          <inkml:annotationXML>
            <emma:emma xmlns:emma="http://www.w3.org/2003/04/emma" version="1.0">
              <emma:interpretation id="{12F15FF1-8725-4410-B7C9-0F7AEE2FF61B}" emma:medium="tactile" emma:mode="ink">
                <msink:context xmlns:msink="http://schemas.microsoft.com/ink/2010/main" type="inkWord" rotatedBoundingBox="20301,15208 20424,15192 20513,15873 20390,15889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1" timeOffset="19102.0037">1905 499 0</inkml:trace>
          <inkml:trace contextRef="#ctx0" brushRef="#br2" timeOffset="30963.8538">1927-181 0</inkml:trace>
        </inkml:traceGroup>
        <inkml:traceGroup>
          <inkml:annotationXML>
            <emma:emma xmlns:emma="http://www.w3.org/2003/04/emma" version="1.0">
              <emma:interpretation id="{11D5D22A-4B02-49FE-ACA7-35BF8A4A0B63}" emma:medium="tactile" emma:mode="ink">
                <msink:context xmlns:msink="http://schemas.microsoft.com/ink/2010/main" type="inkWord" rotatedBoundingBox="21408,15171 21422,15169 21424,15184 21410,15186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3" timeOffset="47196.7224">2925-204 0</inkml:trace>
        </inkml:traceGroup>
        <inkml:traceGroup>
          <inkml:annotationXML>
            <emma:emma xmlns:emma="http://www.w3.org/2003/04/emma" version="1.0">
              <emma:interpretation id="{C12D35D1-3CA4-4B64-8B59-22EE83457A4F}" emma:medium="tactile" emma:mode="ink">
                <msink:context xmlns:msink="http://schemas.microsoft.com/ink/2010/main" type="inkWord" rotatedBoundingBox="21747,13878 22119,13829 22376,15805 22004,15853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4" timeOffset="70387.8927">3764 431 0</inkml:trace>
          <inkml:trace contextRef="#ctx0" brushRef="#br3" timeOffset="49845.3955">3787-272 0</inkml:trace>
          <inkml:trace contextRef="#ctx0" brushRef="#br2" timeOffset="31912.2983">3265-1497 0</inkml:trace>
        </inkml:traceGroup>
        <inkml:traceGroup>
          <inkml:annotationXML>
            <emma:emma xmlns:emma="http://www.w3.org/2003/04/emma" version="1.0">
              <emma:interpretation id="{C35B54B8-4C8E-4ABA-84BB-B9C822A59222}" emma:medium="tactile" emma:mode="ink">
                <msink:context xmlns:msink="http://schemas.microsoft.com/ink/2010/main" type="inkWord" rotatedBoundingBox="23038,15041 23100,15033 23196,15768 23134,15776"/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4" timeOffset="73901.8895">4649 386 0</inkml:trace>
          <inkml:trace contextRef="#ctx0" brushRef="#br5" timeOffset="88139.4062">4603-340 0</inkml:trace>
        </inkml:traceGroup>
        <inkml:traceGroup>
          <inkml:annotationXML>
            <emma:emma xmlns:emma="http://www.w3.org/2003/04/emma" version="1.0">
              <emma:interpretation id="{2001E10B-09A1-4CE4-815B-0F7EB3CBC827}" emma:medium="tactile" emma:mode="ink">
                <msink:context xmlns:msink="http://schemas.microsoft.com/ink/2010/main" type="inkWord" rotatedBoundingBox="24090,15108 24144,15101 24231,15769 24177,15776"/>
              </emma:interpretation>
              <emma:one-of disjunction-type="recognition" id="oneOf6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5" timeOffset="89890.3492">5647-272 0</inkml:trace>
          <inkml:trace contextRef="#ctx0" brushRef="#br6" timeOffset="104913.9319">5692 386 0</inkml:trace>
        </inkml:traceGroup>
        <inkml:traceGroup>
          <inkml:annotationXML>
            <emma:emma xmlns:emma="http://www.w3.org/2003/04/emma" version="1.0">
              <emma:interpretation id="{E77C88AC-D573-4614-8730-8AA98A05B904}" emma:medium="tactile" emma:mode="ink">
                <msink:context xmlns:msink="http://schemas.microsoft.com/ink/2010/main" type="inkWord" rotatedBoundingBox="25445,13833 25459,13831 25461,13846 25447,13848"/>
              </emma:interpretation>
              <emma:one-of disjunction-type="recognition" id="oneOf7">
                <emma:interpretation id="interp7" emma:lang="" emma:confidence="0">
                  <emma:literal>.</emma:literal>
                </emma:interpretation>
                <emma:interpretation id="interp8" emma:lang="" emma:confidence="0">
                  <emma:literal>:</emma:literal>
                </emma:interpretation>
                <emma:interpretation id="interp9" emma:lang="" emma:confidence="0">
                  <emma:literal>'</emma:literal>
                </emma:interpretation>
                <emma:interpretation id="interp10" emma:lang="" emma:confidence="0">
                  <emma:literal>,</emma:literal>
                </emma:interpretation>
                <emma:interpretation id="interp11" emma:lang="" emma:confidence="0">
                  <emma:literal>1</emma:literal>
                </emma:interpretation>
              </emma:one-of>
            </emma:emma>
          </inkml:annotationXML>
          <inkml:trace contextRef="#ctx0" brushRef="#br6" timeOffset="107028.9547">6962-1542 0</inkml:trace>
        </inkml:traceGroup>
      </inkml:traceGroup>
    </inkml:traceGroup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4:26:07.536"/>
    </inkml:context>
    <inkml:brush xml:id="br0">
      <inkml:brushProperty name="width" value="0.58333" units="cm"/>
      <inkml:brushProperty name="height" value="0.58333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72671973-5AE8-4303-8D86-D449518D283B}" emma:medium="tactile" emma:mode="ink">
          <msink:context xmlns:msink="http://schemas.microsoft.com/ink/2010/main" type="writingRegion" rotatedBoundingBox="6418,10703 8496,10703 8496,10786 6418,10786"/>
        </emma:interpretation>
      </emma:emma>
    </inkml:annotationXML>
    <inkml:traceGroup>
      <inkml:annotationXML>
        <emma:emma xmlns:emma="http://www.w3.org/2003/04/emma" version="1.0">
          <emma:interpretation id="{7520942F-04FC-4970-B291-3DFA02D33952}" emma:medium="tactile" emma:mode="ink">
            <msink:context xmlns:msink="http://schemas.microsoft.com/ink/2010/main" type="paragraph" rotatedBoundingBox="6418,10703 8496,10703 8496,10786 6418,107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94265DB-B96D-4E37-BC6F-49B9DDBA9575}" emma:medium="tactile" emma:mode="ink">
              <msink:context xmlns:msink="http://schemas.microsoft.com/ink/2010/main" type="line" rotatedBoundingBox="6418,10703 8496,10703 8496,10786 6418,10786"/>
            </emma:interpretation>
          </emma:emma>
        </inkml:annotationXML>
        <inkml:traceGroup>
          <inkml:annotationXML>
            <emma:emma xmlns:emma="http://www.w3.org/2003/04/emma" version="1.0">
              <emma:interpretation id="{B7A9D0C1-7281-463B-8328-5E75800E928E}" emma:medium="tactile" emma:mode="ink">
                <msink:context xmlns:msink="http://schemas.microsoft.com/ink/2010/main" type="inkWord" rotatedBoundingBox="6418,10771 6433,10771 6433,10786 6418,10786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09AC4B6-5EB3-4CE2-B10A-B259A44F8222}" emma:medium="tactile" emma:mode="ink">
                <msink:context xmlns:msink="http://schemas.microsoft.com/ink/2010/main" type="inkWord" rotatedBoundingBox="8481,10703 8496,10703 8496,10718 8481,10718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:</emma:literal>
                </emma:interpretation>
                <emma:interpretation id="interp3" emma:lang="" emma:confidence="0">
                  <emma:literal>'</emma:literal>
                </emma:interpretation>
                <emma:interpretation id="interp4" emma:lang="" emma:confidence="0">
                  <emma:literal>,</emma:literal>
                </emma:interpretation>
                <emma:interpretation id="interp5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2716.0209">2063-68 0</inkml:trace>
        </inkml:traceGroup>
      </inkml:traceGroup>
    </inkml:traceGroup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0-04-26T16:49:52.663"/>
    </inkml:context>
    <inkml:brush xml:id="br0">
      <inkml:brushProperty name="width" value="0.58333" units="cm"/>
      <inkml:brushProperty name="height" value="0.58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AD775E7-9157-4D9A-83A6-F98D0CE2C00E}" emma:medium="tactile" emma:mode="ink">
          <msink:context xmlns:msink="http://schemas.microsoft.com/ink/2010/main" type="writingRegion" rotatedBoundingBox="6236,10023 8043,10023 8043,10061 6236,10061"/>
        </emma:interpretation>
      </emma:emma>
    </inkml:annotationXML>
    <inkml:traceGroup>
      <inkml:annotationXML>
        <emma:emma xmlns:emma="http://www.w3.org/2003/04/emma" version="1.0">
          <emma:interpretation id="{342AC31F-907E-412E-AC2E-A4A8F93233F6}" emma:medium="tactile" emma:mode="ink">
            <msink:context xmlns:msink="http://schemas.microsoft.com/ink/2010/main" type="paragraph" rotatedBoundingBox="6236,10023 8043,10023 8043,10061 6236,1006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ECC4791-AC78-45DA-A6E1-EBEE63069DF0}" emma:medium="tactile" emma:mode="ink">
              <msink:context xmlns:msink="http://schemas.microsoft.com/ink/2010/main" type="line" rotatedBoundingBox="6236,10023 8043,10023 8043,10061 6236,10061"/>
            </emma:interpretation>
          </emma:emma>
        </inkml:annotationXML>
        <inkml:traceGroup>
          <inkml:annotationXML>
            <emma:emma xmlns:emma="http://www.w3.org/2003/04/emma" version="1.0">
              <emma:interpretation id="{D34711EB-A015-4656-A12C-E1B277ED9193}" emma:medium="tactile" emma:mode="ink">
                <msink:context xmlns:msink="http://schemas.microsoft.com/ink/2010/main" type="inkWord" rotatedBoundingBox="6236,10046 6251,10046 6251,10061 6236,10061"/>
              </emma:interpretation>
              <emma:one-of disjunction-type="recognition" id="oneOf0">
                <emma:interpretation id="interp0" emma:lang="" emma:confidence="0">
                  <emma:literal>.</emma:literal>
                </emma:interpretation>
                <emma:interpretation id="interp1" emma:lang="" emma:confidence="0">
                  <emma:literal>:</emma:literal>
                </emma:interpretation>
                <emma:interpretation id="interp2" emma:lang="" emma:confidence="0">
                  <emma:literal>'</emma:literal>
                </emma:interpretation>
                <emma:interpretation id="interp3" emma:lang="" emma:confidence="0">
                  <emma:literal>,</emma:literal>
                </emma:interpretation>
                <emma:interpretation id="interp4" emma:lang="" emma:confidence="0">
                  <emma:literal>1</emma:literal>
                </emma:interpretation>
              </emma:one-of>
            </emma:emma>
          </inkml:annotationXML>
          <inkml:trace contextRef="#ctx0" brushRef="#br0">0 0 0</inkml:trace>
        </inkml:traceGroup>
        <inkml:traceGroup>
          <inkml:annotationXML>
            <emma:emma xmlns:emma="http://www.w3.org/2003/04/emma" version="1.0">
              <emma:interpretation id="{C520AA4E-C081-4B4A-88C0-2EE41D11049D}" emma:medium="tactile" emma:mode="ink">
                <msink:context xmlns:msink="http://schemas.microsoft.com/ink/2010/main" type="inkWord" rotatedBoundingBox="8028,10023 8043,10023 8043,10038 8028,10038"/>
              </emma:interpretation>
              <emma:one-of disjunction-type="recognition" id="oneOf1">
                <emma:interpretation id="interp5" emma:lang="" emma:confidence="0">
                  <emma:literal>.</emma:literal>
                </emma:interpretation>
                <emma:interpretation id="interp6" emma:lang="" emma:confidence="0">
                  <emma:literal>:</emma:literal>
                </emma:interpretation>
                <emma:interpretation id="interp7" emma:lang="" emma:confidence="0">
                  <emma:literal>'</emma:literal>
                </emma:interpretation>
                <emma:interpretation id="interp8" emma:lang="" emma:confidence="0">
                  <emma:literal>,</emma:literal>
                </emma:interpretation>
                <emma:interpretation id="interp9" emma:lang="" emma:confidence="0">
                  <emma:literal>1</emma:literal>
                </emma:interpretation>
              </emma:one-of>
            </emma:emma>
          </inkml:annotationXML>
          <inkml:trace contextRef="#ctx0" brushRef="#br0" timeOffset="1200.0805">1792-23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744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42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53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58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993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3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78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174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97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94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97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B09EFC2-F673-44B1-AADE-9E0C9E295BF7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7634D69-26E2-438E-BB71-8D14D233FB2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81546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customXml" Target="../ink/ink33.xml"/><Relationship Id="rId3" Type="http://schemas.openxmlformats.org/officeDocument/2006/relationships/customXml" Target="../ink/ink28.xml"/><Relationship Id="rId7" Type="http://schemas.openxmlformats.org/officeDocument/2006/relationships/customXml" Target="../ink/ink30.xml"/><Relationship Id="rId12" Type="http://schemas.openxmlformats.org/officeDocument/2006/relationships/image" Target="../media/image30.emf"/><Relationship Id="rId2" Type="http://schemas.openxmlformats.org/officeDocument/2006/relationships/image" Target="../media/image8.png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7.emf"/><Relationship Id="rId11" Type="http://schemas.openxmlformats.org/officeDocument/2006/relationships/customXml" Target="../ink/ink32.xml"/><Relationship Id="rId5" Type="http://schemas.openxmlformats.org/officeDocument/2006/relationships/customXml" Target="../ink/ink29.xml"/><Relationship Id="rId15" Type="http://schemas.openxmlformats.org/officeDocument/2006/relationships/customXml" Target="../ink/ink34.xml"/><Relationship Id="rId10" Type="http://schemas.openxmlformats.org/officeDocument/2006/relationships/image" Target="../media/image29.emf"/><Relationship Id="rId4" Type="http://schemas.openxmlformats.org/officeDocument/2006/relationships/image" Target="../media/image26.emf"/><Relationship Id="rId9" Type="http://schemas.openxmlformats.org/officeDocument/2006/relationships/customXml" Target="../ink/ink31.xml"/><Relationship Id="rId14" Type="http://schemas.openxmlformats.org/officeDocument/2006/relationships/image" Target="../media/image3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7.xml"/><Relationship Id="rId13" Type="http://schemas.openxmlformats.org/officeDocument/2006/relationships/image" Target="../media/image37.emf"/><Relationship Id="rId18" Type="http://schemas.openxmlformats.org/officeDocument/2006/relationships/customXml" Target="../ink/ink42.xml"/><Relationship Id="rId26" Type="http://schemas.openxmlformats.org/officeDocument/2006/relationships/customXml" Target="../ink/ink46.xml"/><Relationship Id="rId3" Type="http://schemas.openxmlformats.org/officeDocument/2006/relationships/image" Target="../media/image13.png"/><Relationship Id="rId21" Type="http://schemas.openxmlformats.org/officeDocument/2006/relationships/image" Target="../media/image41.emf"/><Relationship Id="rId7" Type="http://schemas.openxmlformats.org/officeDocument/2006/relationships/image" Target="../media/image34.emf"/><Relationship Id="rId12" Type="http://schemas.openxmlformats.org/officeDocument/2006/relationships/customXml" Target="../ink/ink39.xml"/><Relationship Id="rId17" Type="http://schemas.openxmlformats.org/officeDocument/2006/relationships/image" Target="../media/image39.emf"/><Relationship Id="rId25" Type="http://schemas.openxmlformats.org/officeDocument/2006/relationships/image" Target="../media/image43.emf"/><Relationship Id="rId2" Type="http://schemas.openxmlformats.org/officeDocument/2006/relationships/image" Target="../media/image12.png"/><Relationship Id="rId16" Type="http://schemas.openxmlformats.org/officeDocument/2006/relationships/customXml" Target="../ink/ink41.xml"/><Relationship Id="rId20" Type="http://schemas.openxmlformats.org/officeDocument/2006/relationships/customXml" Target="../ink/ink4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6.xml"/><Relationship Id="rId11" Type="http://schemas.openxmlformats.org/officeDocument/2006/relationships/image" Target="../media/image36.emf"/><Relationship Id="rId24" Type="http://schemas.openxmlformats.org/officeDocument/2006/relationships/customXml" Target="../ink/ink45.xml"/><Relationship Id="rId5" Type="http://schemas.openxmlformats.org/officeDocument/2006/relationships/image" Target="../media/image33.emf"/><Relationship Id="rId15" Type="http://schemas.openxmlformats.org/officeDocument/2006/relationships/image" Target="../media/image38.emf"/><Relationship Id="rId23" Type="http://schemas.openxmlformats.org/officeDocument/2006/relationships/image" Target="../media/image42.emf"/><Relationship Id="rId10" Type="http://schemas.openxmlformats.org/officeDocument/2006/relationships/customXml" Target="../ink/ink38.xml"/><Relationship Id="rId19" Type="http://schemas.openxmlformats.org/officeDocument/2006/relationships/image" Target="../media/image40.emf"/><Relationship Id="rId4" Type="http://schemas.openxmlformats.org/officeDocument/2006/relationships/customXml" Target="../ink/ink35.xml"/><Relationship Id="rId9" Type="http://schemas.openxmlformats.org/officeDocument/2006/relationships/image" Target="../media/image35.emf"/><Relationship Id="rId14" Type="http://schemas.openxmlformats.org/officeDocument/2006/relationships/customXml" Target="../ink/ink40.xml"/><Relationship Id="rId22" Type="http://schemas.openxmlformats.org/officeDocument/2006/relationships/customXml" Target="../ink/ink44.xml"/><Relationship Id="rId27" Type="http://schemas.openxmlformats.org/officeDocument/2006/relationships/image" Target="../media/image44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9.xml"/><Relationship Id="rId13" Type="http://schemas.openxmlformats.org/officeDocument/2006/relationships/image" Target="../media/image49.emf"/><Relationship Id="rId18" Type="http://schemas.openxmlformats.org/officeDocument/2006/relationships/customXml" Target="../ink/ink54.xml"/><Relationship Id="rId26" Type="http://schemas.openxmlformats.org/officeDocument/2006/relationships/customXml" Target="../ink/ink58.xml"/><Relationship Id="rId3" Type="http://schemas.openxmlformats.org/officeDocument/2006/relationships/image" Target="../media/image14.png"/><Relationship Id="rId21" Type="http://schemas.openxmlformats.org/officeDocument/2006/relationships/image" Target="../media/image53.emf"/><Relationship Id="rId7" Type="http://schemas.openxmlformats.org/officeDocument/2006/relationships/image" Target="../media/image46.emf"/><Relationship Id="rId12" Type="http://schemas.openxmlformats.org/officeDocument/2006/relationships/customXml" Target="../ink/ink51.xml"/><Relationship Id="rId17" Type="http://schemas.openxmlformats.org/officeDocument/2006/relationships/image" Target="../media/image51.emf"/><Relationship Id="rId25" Type="http://schemas.openxmlformats.org/officeDocument/2006/relationships/image" Target="../media/image55.emf"/><Relationship Id="rId2" Type="http://schemas.openxmlformats.org/officeDocument/2006/relationships/image" Target="../media/image12.png"/><Relationship Id="rId16" Type="http://schemas.openxmlformats.org/officeDocument/2006/relationships/customXml" Target="../ink/ink53.xml"/><Relationship Id="rId20" Type="http://schemas.openxmlformats.org/officeDocument/2006/relationships/customXml" Target="../ink/ink55.xml"/><Relationship Id="rId29" Type="http://schemas.openxmlformats.org/officeDocument/2006/relationships/customXml" Target="../ink/ink60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8.xml"/><Relationship Id="rId11" Type="http://schemas.openxmlformats.org/officeDocument/2006/relationships/image" Target="../media/image48.emf"/><Relationship Id="rId24" Type="http://schemas.openxmlformats.org/officeDocument/2006/relationships/customXml" Target="../ink/ink57.xml"/><Relationship Id="rId32" Type="http://schemas.openxmlformats.org/officeDocument/2006/relationships/image" Target="../media/image58.emf"/><Relationship Id="rId5" Type="http://schemas.openxmlformats.org/officeDocument/2006/relationships/image" Target="../media/image45.emf"/><Relationship Id="rId15" Type="http://schemas.openxmlformats.org/officeDocument/2006/relationships/image" Target="../media/image50.emf"/><Relationship Id="rId23" Type="http://schemas.openxmlformats.org/officeDocument/2006/relationships/image" Target="../media/image54.emf"/><Relationship Id="rId28" Type="http://schemas.openxmlformats.org/officeDocument/2006/relationships/customXml" Target="../ink/ink59.xml"/><Relationship Id="rId10" Type="http://schemas.openxmlformats.org/officeDocument/2006/relationships/customXml" Target="../ink/ink50.xml"/><Relationship Id="rId19" Type="http://schemas.openxmlformats.org/officeDocument/2006/relationships/image" Target="../media/image52.emf"/><Relationship Id="rId31" Type="http://schemas.openxmlformats.org/officeDocument/2006/relationships/customXml" Target="../ink/ink61.xml"/><Relationship Id="rId4" Type="http://schemas.openxmlformats.org/officeDocument/2006/relationships/customXml" Target="../ink/ink47.xml"/><Relationship Id="rId9" Type="http://schemas.openxmlformats.org/officeDocument/2006/relationships/image" Target="../media/image47.emf"/><Relationship Id="rId14" Type="http://schemas.openxmlformats.org/officeDocument/2006/relationships/customXml" Target="../ink/ink52.xml"/><Relationship Id="rId22" Type="http://schemas.openxmlformats.org/officeDocument/2006/relationships/customXml" Target="../ink/ink56.xml"/><Relationship Id="rId27" Type="http://schemas.openxmlformats.org/officeDocument/2006/relationships/image" Target="../media/image56.emf"/><Relationship Id="rId30" Type="http://schemas.openxmlformats.org/officeDocument/2006/relationships/image" Target="../media/image5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4.xml"/><Relationship Id="rId13" Type="http://schemas.openxmlformats.org/officeDocument/2006/relationships/image" Target="../media/image63.emf"/><Relationship Id="rId3" Type="http://schemas.openxmlformats.org/officeDocument/2006/relationships/image" Target="../media/image16.png"/><Relationship Id="rId7" Type="http://schemas.openxmlformats.org/officeDocument/2006/relationships/image" Target="../media/image60.emf"/><Relationship Id="rId12" Type="http://schemas.openxmlformats.org/officeDocument/2006/relationships/customXml" Target="../ink/ink66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63.xml"/><Relationship Id="rId11" Type="http://schemas.openxmlformats.org/officeDocument/2006/relationships/image" Target="../media/image62.emf"/><Relationship Id="rId5" Type="http://schemas.openxmlformats.org/officeDocument/2006/relationships/image" Target="../media/image59.emf"/><Relationship Id="rId10" Type="http://schemas.openxmlformats.org/officeDocument/2006/relationships/customXml" Target="../ink/ink65.xml"/><Relationship Id="rId4" Type="http://schemas.openxmlformats.org/officeDocument/2006/relationships/customXml" Target="../ink/ink62.xml"/><Relationship Id="rId9" Type="http://schemas.openxmlformats.org/officeDocument/2006/relationships/image" Target="../media/image6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8.emf"/><Relationship Id="rId3" Type="http://schemas.openxmlformats.org/officeDocument/2006/relationships/image" Target="../media/image17.png"/><Relationship Id="rId7" Type="http://schemas.openxmlformats.org/officeDocument/2006/relationships/image" Target="../media/image65.emf"/><Relationship Id="rId12" Type="http://schemas.openxmlformats.org/officeDocument/2006/relationships/customXml" Target="../ink/ink71.xml"/><Relationship Id="rId17" Type="http://schemas.openxmlformats.org/officeDocument/2006/relationships/image" Target="../media/image70.emf"/><Relationship Id="rId2" Type="http://schemas.openxmlformats.org/officeDocument/2006/relationships/image" Target="../media/image12.png"/><Relationship Id="rId16" Type="http://schemas.openxmlformats.org/officeDocument/2006/relationships/customXml" Target="../ink/ink7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68.xml"/><Relationship Id="rId11" Type="http://schemas.openxmlformats.org/officeDocument/2006/relationships/image" Target="../media/image67.emf"/><Relationship Id="rId5" Type="http://schemas.openxmlformats.org/officeDocument/2006/relationships/image" Target="../media/image64.emf"/><Relationship Id="rId15" Type="http://schemas.openxmlformats.org/officeDocument/2006/relationships/image" Target="../media/image69.emf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66.emf"/><Relationship Id="rId14" Type="http://schemas.openxmlformats.org/officeDocument/2006/relationships/customXml" Target="../ink/ink7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jpeg"/><Relationship Id="rId7" Type="http://schemas.openxmlformats.org/officeDocument/2006/relationships/image" Target="../media/image7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customXml" Target="../ink/ink75.xml"/><Relationship Id="rId5" Type="http://schemas.openxmlformats.org/officeDocument/2006/relationships/image" Target="../media/image700.emf"/><Relationship Id="rId4" Type="http://schemas.openxmlformats.org/officeDocument/2006/relationships/customXml" Target="../ink/ink7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emf"/><Relationship Id="rId5" Type="http://schemas.openxmlformats.org/officeDocument/2006/relationships/customXml" Target="../ink/ink2.xml"/><Relationship Id="rId10" Type="http://schemas.openxmlformats.org/officeDocument/2006/relationships/image" Target="../media/image7.emf"/><Relationship Id="rId4" Type="http://schemas.openxmlformats.org/officeDocument/2006/relationships/image" Target="../media/image4.emf"/><Relationship Id="rId9" Type="http://schemas.openxmlformats.org/officeDocument/2006/relationships/customXml" Target="../ink/ink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emf"/><Relationship Id="rId5" Type="http://schemas.openxmlformats.org/officeDocument/2006/relationships/customXml" Target="../ink/ink6.xml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customXml" Target="../ink/ink14.xml"/><Relationship Id="rId18" Type="http://schemas.openxmlformats.org/officeDocument/2006/relationships/image" Target="../media/image19.emf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12" Type="http://schemas.openxmlformats.org/officeDocument/2006/relationships/image" Target="../media/image16.emf"/><Relationship Id="rId17" Type="http://schemas.openxmlformats.org/officeDocument/2006/relationships/customXml" Target="../ink/ink16.xml"/><Relationship Id="rId2" Type="http://schemas.openxmlformats.org/officeDocument/2006/relationships/image" Target="../media/image8.png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emf"/><Relationship Id="rId11" Type="http://schemas.openxmlformats.org/officeDocument/2006/relationships/customXml" Target="../ink/ink13.xml"/><Relationship Id="rId5" Type="http://schemas.openxmlformats.org/officeDocument/2006/relationships/customXml" Target="../ink/ink10.xml"/><Relationship Id="rId15" Type="http://schemas.openxmlformats.org/officeDocument/2006/relationships/customXml" Target="../ink/ink15.xml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customXml" Target="../ink/ink12.xml"/><Relationship Id="rId14" Type="http://schemas.openxmlformats.org/officeDocument/2006/relationships/image" Target="../media/image1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13" Type="http://schemas.openxmlformats.org/officeDocument/2006/relationships/image" Target="../media/image24.emf"/><Relationship Id="rId3" Type="http://schemas.openxmlformats.org/officeDocument/2006/relationships/image" Target="../media/image10.png"/><Relationship Id="rId7" Type="http://schemas.openxmlformats.org/officeDocument/2006/relationships/image" Target="../media/image21.emf"/><Relationship Id="rId12" Type="http://schemas.openxmlformats.org/officeDocument/2006/relationships/customXml" Target="../ink/ink2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8.xml"/><Relationship Id="rId11" Type="http://schemas.openxmlformats.org/officeDocument/2006/relationships/image" Target="../media/image23.emf"/><Relationship Id="rId5" Type="http://schemas.openxmlformats.org/officeDocument/2006/relationships/image" Target="../media/image20.emf"/><Relationship Id="rId10" Type="http://schemas.openxmlformats.org/officeDocument/2006/relationships/customXml" Target="../ink/ink20.xml"/><Relationship Id="rId4" Type="http://schemas.openxmlformats.org/officeDocument/2006/relationships/customXml" Target="../ink/ink17.xml"/><Relationship Id="rId9" Type="http://schemas.openxmlformats.org/officeDocument/2006/relationships/image" Target="../media/image22.emf"/><Relationship Id="rId1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emf"/><Relationship Id="rId13" Type="http://schemas.openxmlformats.org/officeDocument/2006/relationships/customXml" Target="../ink/ink27.xml"/><Relationship Id="rId3" Type="http://schemas.openxmlformats.org/officeDocument/2006/relationships/customXml" Target="../ink/ink22.xml"/><Relationship Id="rId7" Type="http://schemas.openxmlformats.org/officeDocument/2006/relationships/customXml" Target="../ink/ink24.xml"/><Relationship Id="rId12" Type="http://schemas.openxmlformats.org/officeDocument/2006/relationships/image" Target="../media/image240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10.emf"/><Relationship Id="rId11" Type="http://schemas.openxmlformats.org/officeDocument/2006/relationships/customXml" Target="../ink/ink26.xml"/><Relationship Id="rId5" Type="http://schemas.openxmlformats.org/officeDocument/2006/relationships/customXml" Target="../ink/ink23.xml"/><Relationship Id="rId10" Type="http://schemas.openxmlformats.org/officeDocument/2006/relationships/image" Target="../media/image230.emf"/><Relationship Id="rId4" Type="http://schemas.openxmlformats.org/officeDocument/2006/relationships/image" Target="../media/image200.emf"/><Relationship Id="rId9" Type="http://schemas.openxmlformats.org/officeDocument/2006/relationships/customXml" Target="../ink/ink25.xml"/><Relationship Id="rId14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1223437"/>
          </a:xfrm>
        </p:spPr>
        <p:txBody>
          <a:bodyPr/>
          <a:lstStyle/>
          <a:p>
            <a:r>
              <a:rPr lang="ru-RU" sz="6000" b="1" dirty="0" smtClean="0"/>
              <a:t>Секунды в музыке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2100" y="4433207"/>
            <a:ext cx="9070848" cy="947057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Подготовила </a:t>
            </a:r>
            <a:r>
              <a:rPr lang="ru-RU" dirty="0" err="1" smtClean="0"/>
              <a:t>Повидыш</a:t>
            </a:r>
            <a:r>
              <a:rPr lang="ru-RU" dirty="0" smtClean="0"/>
              <a:t> Наталья Михайловна</a:t>
            </a:r>
          </a:p>
          <a:p>
            <a:pPr algn="r"/>
            <a:r>
              <a:rPr lang="ru-RU" dirty="0" smtClean="0"/>
              <a:t>МАУДО ДШИ им. </a:t>
            </a:r>
            <a:r>
              <a:rPr lang="ru-RU" dirty="0" err="1" smtClean="0"/>
              <a:t>С.В.Рахманинова</a:t>
            </a:r>
            <a:r>
              <a:rPr lang="ru-RU" dirty="0" smtClean="0"/>
              <a:t>, </a:t>
            </a:r>
            <a:r>
              <a:rPr lang="ru-RU" dirty="0" err="1" smtClean="0"/>
              <a:t>г.Старая</a:t>
            </a:r>
            <a:r>
              <a:rPr lang="ru-RU" dirty="0" smtClean="0"/>
              <a:t> Русса</a:t>
            </a:r>
          </a:p>
          <a:p>
            <a:pPr algn="r"/>
            <a:r>
              <a:rPr lang="ru-RU" dirty="0" smtClean="0"/>
              <a:t>2020 год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207" y="3118757"/>
            <a:ext cx="3322864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225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Большая секунда</a:t>
            </a:r>
            <a:br>
              <a:rPr lang="ru-RU" sz="3200" b="1" dirty="0" smtClean="0"/>
            </a:br>
            <a:r>
              <a:rPr lang="ru-RU" sz="3200" b="1" dirty="0" smtClean="0"/>
              <a:t>б.2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1598721"/>
            <a:ext cx="8548007" cy="393666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Большая секунда- это тон</a:t>
            </a:r>
          </a:p>
          <a:p>
            <a:endParaRPr lang="ru-RU" sz="1800" b="1" dirty="0"/>
          </a:p>
          <a:p>
            <a:endParaRPr lang="ru-RU" sz="1800" b="1" dirty="0" smtClean="0"/>
          </a:p>
          <a:p>
            <a:r>
              <a:rPr lang="ru-RU" sz="1800" b="1" dirty="0" smtClean="0"/>
              <a:t>Тон – это два полутона</a:t>
            </a:r>
            <a:endParaRPr lang="ru-RU" sz="1800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Рукописный ввод 6"/>
              <p14:cNvContentPartPr/>
              <p14:nvPr/>
            </p14:nvContentPartPr>
            <p14:xfrm>
              <a:off x="661461" y="4563656"/>
              <a:ext cx="441000" cy="1692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6341" y="4458536"/>
                <a:ext cx="651240" cy="2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Рукописный ввод 9"/>
              <p14:cNvContentPartPr/>
              <p14:nvPr/>
            </p14:nvContentPartPr>
            <p14:xfrm>
              <a:off x="2645061" y="3641336"/>
              <a:ext cx="1404720" cy="1656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39941" y="3536216"/>
                <a:ext cx="161496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Рукописный ввод 12"/>
              <p14:cNvContentPartPr/>
              <p14:nvPr/>
            </p14:nvContentPartPr>
            <p14:xfrm>
              <a:off x="1551381" y="3535136"/>
              <a:ext cx="360" cy="360"/>
            </p14:xfrm>
          </p:contentPart>
        </mc:Choice>
        <mc:Fallback xmlns="">
          <p:pic>
            <p:nvPicPr>
              <p:cNvPr id="13" name="Рукописный ввод 1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46261" y="34300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5" name="Рукописный ввод 14"/>
              <p14:cNvContentPartPr/>
              <p14:nvPr/>
            </p14:nvContentPartPr>
            <p14:xfrm>
              <a:off x="2400261" y="4563656"/>
              <a:ext cx="360" cy="360"/>
            </p14:xfrm>
          </p:contentPart>
        </mc:Choice>
        <mc:Fallback xmlns="">
          <p:pic>
            <p:nvPicPr>
              <p:cNvPr id="15" name="Рукописный ввод 14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295141" y="445853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8" name="Рукописный ввод 17"/>
              <p14:cNvContentPartPr/>
              <p14:nvPr/>
            </p14:nvContentPartPr>
            <p14:xfrm>
              <a:off x="4726941" y="4196456"/>
              <a:ext cx="1371960" cy="351360"/>
            </p14:xfrm>
          </p:contentPart>
        </mc:Choice>
        <mc:Fallback xmlns="">
          <p:pic>
            <p:nvPicPr>
              <p:cNvPr id="18" name="Рукописный ввод 17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621821" y="4091336"/>
                <a:ext cx="1582200" cy="56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Рукописный ввод 20"/>
              <p14:cNvContentPartPr/>
              <p14:nvPr/>
            </p14:nvContentPartPr>
            <p14:xfrm>
              <a:off x="6866061" y="3739256"/>
              <a:ext cx="360" cy="360"/>
            </p14:xfrm>
          </p:contentPart>
        </mc:Choice>
        <mc:Fallback xmlns="">
          <p:pic>
            <p:nvPicPr>
              <p:cNvPr id="21" name="Рукописный ввод 20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760941" y="363413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3" name="Рукописный ввод 22"/>
              <p14:cNvContentPartPr/>
              <p14:nvPr/>
            </p14:nvContentPartPr>
            <p14:xfrm>
              <a:off x="7347741" y="4808816"/>
              <a:ext cx="457560" cy="360"/>
            </p14:xfrm>
          </p:contentPart>
        </mc:Choice>
        <mc:Fallback xmlns="">
          <p:pic>
            <p:nvPicPr>
              <p:cNvPr id="23" name="Рукописный ввод 22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242621" y="4703696"/>
                <a:ext cx="667800" cy="210600"/>
              </a:xfrm>
              <a:prstGeom prst="rect">
                <a:avLst/>
              </a:prstGeom>
            </p:spPr>
          </p:pic>
        </mc:Fallback>
      </mc:AlternateContent>
      <p:cxnSp>
        <p:nvCxnSpPr>
          <p:cNvPr id="9" name="Прямая со стрелкой 8"/>
          <p:cNvCxnSpPr/>
          <p:nvPr/>
        </p:nvCxnSpPr>
        <p:spPr>
          <a:xfrm flipV="1">
            <a:off x="661461" y="3878036"/>
            <a:ext cx="220500" cy="494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47057" y="4038600"/>
            <a:ext cx="155404" cy="333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551381" y="3878036"/>
            <a:ext cx="277419" cy="60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910443" y="4372136"/>
            <a:ext cx="4084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645061" y="3878036"/>
            <a:ext cx="343068" cy="60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012447" y="3878036"/>
            <a:ext cx="277522" cy="494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000602" y="3878036"/>
            <a:ext cx="203947" cy="471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381400" y="4360863"/>
            <a:ext cx="443693" cy="1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033407" y="4349591"/>
            <a:ext cx="5878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6572250" y="3878036"/>
            <a:ext cx="293811" cy="327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7347741" y="3739256"/>
            <a:ext cx="228780" cy="808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7600888" y="3878036"/>
            <a:ext cx="204413" cy="669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511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98427"/>
          </a:xfrm>
        </p:spPr>
        <p:txBody>
          <a:bodyPr/>
          <a:lstStyle/>
          <a:p>
            <a:pPr algn="ctr"/>
            <a:r>
              <a:rPr lang="ru-RU" b="1" dirty="0" smtClean="0"/>
              <a:t>Малые секунды  - м.2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08" y="3665763"/>
            <a:ext cx="8580664" cy="2612572"/>
          </a:xfrm>
        </p:spPr>
      </p:pic>
      <p:pic>
        <p:nvPicPr>
          <p:cNvPr id="3" name="Объект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942" y="1604849"/>
            <a:ext cx="9356271" cy="2060914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Рукописный ввод 6"/>
              <p14:cNvContentPartPr/>
              <p14:nvPr/>
            </p14:nvContentPartPr>
            <p14:xfrm>
              <a:off x="2245101" y="2065616"/>
              <a:ext cx="547560" cy="864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39981" y="1960496"/>
                <a:ext cx="75780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Рукописный ввод 9"/>
              <p14:cNvContentPartPr/>
              <p14:nvPr/>
            </p14:nvContentPartPr>
            <p14:xfrm>
              <a:off x="4073901" y="4866056"/>
              <a:ext cx="367920" cy="66168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68781" y="4760936"/>
                <a:ext cx="578160" cy="87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Рукописный ввод 12"/>
              <p14:cNvContentPartPr/>
              <p14:nvPr/>
            </p14:nvContentPartPr>
            <p14:xfrm>
              <a:off x="3616701" y="2824856"/>
              <a:ext cx="1118880" cy="82080"/>
            </p14:xfrm>
          </p:contentPart>
        </mc:Choice>
        <mc:Fallback xmlns="">
          <p:pic>
            <p:nvPicPr>
              <p:cNvPr id="13" name="Рукописный ввод 1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11581" y="2719736"/>
                <a:ext cx="1329120" cy="29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6" name="Рукописный ввод 15"/>
              <p14:cNvContentPartPr/>
              <p14:nvPr/>
            </p14:nvContentPartPr>
            <p14:xfrm>
              <a:off x="5078301" y="4841576"/>
              <a:ext cx="375840" cy="620640"/>
            </p14:xfrm>
          </p:contentPart>
        </mc:Choice>
        <mc:Fallback xmlns="">
          <p:pic>
            <p:nvPicPr>
              <p:cNvPr id="16" name="Рукописный ввод 1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73181" y="4736456"/>
                <a:ext cx="586080" cy="83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" name="Рукописный ввод 20"/>
              <p14:cNvContentPartPr/>
              <p14:nvPr/>
            </p14:nvContentPartPr>
            <p14:xfrm>
              <a:off x="3216741" y="5682176"/>
              <a:ext cx="588240" cy="16920"/>
            </p14:xfrm>
          </p:contentPart>
        </mc:Choice>
        <mc:Fallback xmlns="">
          <p:pic>
            <p:nvPicPr>
              <p:cNvPr id="21" name="Рукописный ввод 2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111621" y="5577056"/>
                <a:ext cx="798480" cy="2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4" name="Рукописный ввод 23"/>
              <p14:cNvContentPartPr/>
              <p14:nvPr/>
            </p14:nvContentPartPr>
            <p14:xfrm>
              <a:off x="6335421" y="2163536"/>
              <a:ext cx="367920" cy="8640"/>
            </p14:xfrm>
          </p:contentPart>
        </mc:Choice>
        <mc:Fallback xmlns="">
          <p:pic>
            <p:nvPicPr>
              <p:cNvPr id="24" name="Рукописный ввод 2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230301" y="2058416"/>
                <a:ext cx="57816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7" name="Рукописный ввод 26"/>
              <p14:cNvContentPartPr/>
              <p14:nvPr/>
            </p14:nvContentPartPr>
            <p14:xfrm>
              <a:off x="6286461" y="5690456"/>
              <a:ext cx="33120" cy="318960"/>
            </p14:xfrm>
          </p:contentPart>
        </mc:Choice>
        <mc:Fallback xmlns="">
          <p:pic>
            <p:nvPicPr>
              <p:cNvPr id="27" name="Рукописный ввод 26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181341" y="5585336"/>
                <a:ext cx="243360" cy="52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9" name="Рукописный ввод 28"/>
              <p14:cNvContentPartPr/>
              <p14:nvPr/>
            </p14:nvContentPartPr>
            <p14:xfrm>
              <a:off x="6531261" y="4866056"/>
              <a:ext cx="360" cy="360"/>
            </p14:xfrm>
          </p:contentPart>
        </mc:Choice>
        <mc:Fallback xmlns="">
          <p:pic>
            <p:nvPicPr>
              <p:cNvPr id="29" name="Рукописный ввод 2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426141" y="476093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1" name="Рукописный ввод 30"/>
              <p14:cNvContentPartPr/>
              <p14:nvPr/>
            </p14:nvContentPartPr>
            <p14:xfrm>
              <a:off x="8311101" y="2139056"/>
              <a:ext cx="474120" cy="16560"/>
            </p14:xfrm>
          </p:contentPart>
        </mc:Choice>
        <mc:Fallback xmlns="">
          <p:pic>
            <p:nvPicPr>
              <p:cNvPr id="31" name="Рукописный ввод 30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205981" y="2033936"/>
                <a:ext cx="68436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5" name="Рукописный ввод 34"/>
              <p14:cNvContentPartPr/>
              <p14:nvPr/>
            </p14:nvContentPartPr>
            <p14:xfrm>
              <a:off x="5657901" y="6049736"/>
              <a:ext cx="360" cy="360"/>
            </p14:xfrm>
          </p:contentPart>
        </mc:Choice>
        <mc:Fallback xmlns="">
          <p:pic>
            <p:nvPicPr>
              <p:cNvPr id="35" name="Рукописный ввод 3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552781" y="59446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Рукописный ввод 36"/>
              <p14:cNvContentPartPr/>
              <p14:nvPr/>
            </p14:nvContentPartPr>
            <p14:xfrm>
              <a:off x="9291021" y="2906576"/>
              <a:ext cx="408600" cy="16560"/>
            </p14:xfrm>
          </p:contentPart>
        </mc:Choice>
        <mc:Fallback xmlns="">
          <p:pic>
            <p:nvPicPr>
              <p:cNvPr id="37" name="Рукописный ввод 36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185901" y="2801456"/>
                <a:ext cx="61884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40" name="Рукописный ввод 39"/>
              <p14:cNvContentPartPr/>
              <p14:nvPr/>
            </p14:nvContentPartPr>
            <p14:xfrm>
              <a:off x="9054141" y="4857776"/>
              <a:ext cx="302400" cy="824760"/>
            </p14:xfrm>
          </p:contentPart>
        </mc:Choice>
        <mc:Fallback xmlns="">
          <p:pic>
            <p:nvPicPr>
              <p:cNvPr id="40" name="Рукописный ввод 39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949021" y="4752656"/>
                <a:ext cx="512640" cy="103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494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98428"/>
          </a:xfrm>
        </p:spPr>
        <p:txBody>
          <a:bodyPr/>
          <a:lstStyle/>
          <a:p>
            <a:pPr algn="ctr"/>
            <a:r>
              <a:rPr lang="ru-RU" b="1" dirty="0" smtClean="0"/>
              <a:t>Большие секунды – б.2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843" y="3502480"/>
            <a:ext cx="8588828" cy="2881992"/>
          </a:xfrm>
        </p:spPr>
      </p:pic>
      <p:pic>
        <p:nvPicPr>
          <p:cNvPr id="3" name="Объект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093" y="1518557"/>
            <a:ext cx="9282793" cy="1983923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Рукописный ввод 6"/>
              <p14:cNvContentPartPr/>
              <p14:nvPr/>
            </p14:nvContentPartPr>
            <p14:xfrm>
              <a:off x="2759541" y="2073896"/>
              <a:ext cx="1298520" cy="15516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54421" y="1968776"/>
                <a:ext cx="150876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Рукописный ввод 9"/>
              <p14:cNvContentPartPr/>
              <p14:nvPr/>
            </p14:nvContentPartPr>
            <p14:xfrm>
              <a:off x="4065981" y="4988456"/>
              <a:ext cx="441000" cy="98820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60861" y="4883336"/>
                <a:ext cx="651240" cy="119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5" name="Рукописный ввод 14"/>
              <p14:cNvContentPartPr/>
              <p14:nvPr/>
            </p14:nvContentPartPr>
            <p14:xfrm>
              <a:off x="2718861" y="5478056"/>
              <a:ext cx="612360" cy="278280"/>
            </p14:xfrm>
          </p:contentPart>
        </mc:Choice>
        <mc:Fallback xmlns="">
          <p:pic>
            <p:nvPicPr>
              <p:cNvPr id="15" name="Рукописный ввод 1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13741" y="5372936"/>
                <a:ext cx="822600" cy="48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9" name="Рукописный ввод 18"/>
              <p14:cNvContentPartPr/>
              <p14:nvPr/>
            </p14:nvContentPartPr>
            <p14:xfrm>
              <a:off x="5053821" y="2008376"/>
              <a:ext cx="702360" cy="41040"/>
            </p14:xfrm>
          </p:contentPart>
        </mc:Choice>
        <mc:Fallback xmlns="">
          <p:pic>
            <p:nvPicPr>
              <p:cNvPr id="19" name="Рукописный ввод 18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48701" y="1903256"/>
                <a:ext cx="912600" cy="25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2" name="Рукописный ввод 21"/>
              <p14:cNvContentPartPr/>
              <p14:nvPr/>
            </p14:nvContentPartPr>
            <p14:xfrm>
              <a:off x="6980541" y="5731496"/>
              <a:ext cx="424800" cy="41040"/>
            </p14:xfrm>
          </p:contentPart>
        </mc:Choice>
        <mc:Fallback xmlns="">
          <p:pic>
            <p:nvPicPr>
              <p:cNvPr id="22" name="Рукописный ввод 2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875421" y="5626376"/>
                <a:ext cx="635040" cy="25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4" name="Рукописный ввод 23"/>
              <p14:cNvContentPartPr/>
              <p14:nvPr/>
            </p14:nvContentPartPr>
            <p14:xfrm>
              <a:off x="5804781" y="2882096"/>
              <a:ext cx="408600" cy="360"/>
            </p14:xfrm>
          </p:contentPart>
        </mc:Choice>
        <mc:Fallback xmlns="">
          <p:pic>
            <p:nvPicPr>
              <p:cNvPr id="24" name="Рукописный ввод 2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699661" y="2776976"/>
                <a:ext cx="61884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9" name="Рукописный ввод 28"/>
              <p14:cNvContentPartPr/>
              <p14:nvPr/>
            </p14:nvContentPartPr>
            <p14:xfrm>
              <a:off x="6719181" y="2114576"/>
              <a:ext cx="1069920" cy="33120"/>
            </p14:xfrm>
          </p:contentPart>
        </mc:Choice>
        <mc:Fallback xmlns="">
          <p:pic>
            <p:nvPicPr>
              <p:cNvPr id="29" name="Рукописный ввод 28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614061" y="2009456"/>
                <a:ext cx="1280160" cy="24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3" name="Рукописный ввод 32"/>
              <p14:cNvContentPartPr/>
              <p14:nvPr/>
            </p14:nvContentPartPr>
            <p14:xfrm>
              <a:off x="6482301" y="5029136"/>
              <a:ext cx="360" cy="360"/>
            </p14:xfrm>
          </p:contentPart>
        </mc:Choice>
        <mc:Fallback xmlns="">
          <p:pic>
            <p:nvPicPr>
              <p:cNvPr id="33" name="Рукописный ввод 32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377181" y="49240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7" name="Рукописный ввод 36"/>
              <p14:cNvContentPartPr/>
              <p14:nvPr/>
            </p14:nvContentPartPr>
            <p14:xfrm>
              <a:off x="9993021" y="5927336"/>
              <a:ext cx="360" cy="8280"/>
            </p14:xfrm>
          </p:contentPart>
        </mc:Choice>
        <mc:Fallback xmlns="">
          <p:pic>
            <p:nvPicPr>
              <p:cNvPr id="37" name="Рукописный ввод 36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887901" y="5822216"/>
                <a:ext cx="21060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9" name="Рукописный ввод 38"/>
              <p14:cNvContentPartPr/>
              <p14:nvPr/>
            </p14:nvContentPartPr>
            <p14:xfrm>
              <a:off x="9413421" y="5919056"/>
              <a:ext cx="360" cy="360"/>
            </p14:xfrm>
          </p:contentPart>
        </mc:Choice>
        <mc:Fallback xmlns="">
          <p:pic>
            <p:nvPicPr>
              <p:cNvPr id="39" name="Рукописный ввод 38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9308301" y="581393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1" name="Рукописный ввод 40"/>
              <p14:cNvContentPartPr/>
              <p14:nvPr/>
            </p14:nvContentPartPr>
            <p14:xfrm>
              <a:off x="8123541" y="2767616"/>
              <a:ext cx="155520" cy="360"/>
            </p14:xfrm>
          </p:contentPart>
        </mc:Choice>
        <mc:Fallback xmlns="">
          <p:pic>
            <p:nvPicPr>
              <p:cNvPr id="41" name="Рукописный ввод 40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018421" y="2662496"/>
                <a:ext cx="36576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44" name="Рукописный ввод 43"/>
              <p14:cNvContentPartPr/>
              <p14:nvPr/>
            </p14:nvContentPartPr>
            <p14:xfrm>
              <a:off x="5012781" y="5592536"/>
              <a:ext cx="16920" cy="367920"/>
            </p14:xfrm>
          </p:contentPart>
        </mc:Choice>
        <mc:Fallback xmlns="">
          <p:pic>
            <p:nvPicPr>
              <p:cNvPr id="44" name="Рукописный ввод 43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907661" y="5487416"/>
                <a:ext cx="227160" cy="57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5" name="Рукописный ввод 44"/>
              <p14:cNvContentPartPr/>
              <p14:nvPr/>
            </p14:nvContentPartPr>
            <p14:xfrm>
              <a:off x="5747541" y="5510816"/>
              <a:ext cx="360" cy="360"/>
            </p14:xfrm>
          </p:contentPart>
        </mc:Choice>
        <mc:Fallback xmlns="">
          <p:pic>
            <p:nvPicPr>
              <p:cNvPr id="45" name="Рукописный ввод 44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642421" y="540569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48" name="Рукописный ввод 47"/>
              <p14:cNvContentPartPr/>
              <p14:nvPr/>
            </p14:nvContentPartPr>
            <p14:xfrm>
              <a:off x="9397221" y="2841056"/>
              <a:ext cx="171720" cy="8640"/>
            </p14:xfrm>
          </p:contentPart>
        </mc:Choice>
        <mc:Fallback xmlns="">
          <p:pic>
            <p:nvPicPr>
              <p:cNvPr id="48" name="Рукописный ввод 47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9292101" y="2735936"/>
                <a:ext cx="38196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51" name="Рукописный ввод 50"/>
              <p14:cNvContentPartPr/>
              <p14:nvPr/>
            </p14:nvContentPartPr>
            <p14:xfrm>
              <a:off x="2735061" y="6082496"/>
              <a:ext cx="441360" cy="8280"/>
            </p14:xfrm>
          </p:contentPart>
        </mc:Choice>
        <mc:Fallback xmlns="">
          <p:pic>
            <p:nvPicPr>
              <p:cNvPr id="51" name="Рукописный ввод 50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2629941" y="5977376"/>
                <a:ext cx="651600" cy="218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40598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5557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«Секунды на ступенях мажорного звукоряда»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200" b="1" dirty="0" smtClean="0"/>
              <a:t>пример  в До мажоре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79" y="3459093"/>
            <a:ext cx="9527721" cy="299069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79" y="1698171"/>
            <a:ext cx="9527721" cy="1760922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Рукописный ввод 7"/>
              <p14:cNvContentPartPr/>
              <p14:nvPr/>
            </p14:nvContentPartPr>
            <p14:xfrm>
              <a:off x="2310621" y="2065616"/>
              <a:ext cx="1592280" cy="24840"/>
            </p14:xfrm>
          </p:contentPart>
        </mc:Choice>
        <mc:Fallback xmlns="">
          <p:pic>
            <p:nvPicPr>
              <p:cNvPr id="8" name="Рукописный ввод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05501" y="1960496"/>
                <a:ext cx="180252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Рукописный ввод 10"/>
              <p14:cNvContentPartPr/>
              <p14:nvPr/>
            </p14:nvContentPartPr>
            <p14:xfrm>
              <a:off x="1689981" y="5714936"/>
              <a:ext cx="4605120" cy="506520"/>
            </p14:xfrm>
          </p:contentPart>
        </mc:Choice>
        <mc:Fallback xmlns="">
          <p:pic>
            <p:nvPicPr>
              <p:cNvPr id="11" name="Рукописный ввод 1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84861" y="5609816"/>
                <a:ext cx="4815360" cy="7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" name="Рукописный ввод 19"/>
              <p14:cNvContentPartPr/>
              <p14:nvPr/>
            </p14:nvContentPartPr>
            <p14:xfrm>
              <a:off x="4808661" y="2032856"/>
              <a:ext cx="1453680" cy="82080"/>
            </p14:xfrm>
          </p:contentPart>
        </mc:Choice>
        <mc:Fallback xmlns="">
          <p:pic>
            <p:nvPicPr>
              <p:cNvPr id="20" name="Рукописный ввод 1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03541" y="1927736"/>
                <a:ext cx="1663920" cy="29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Рукописный ввод 27"/>
              <p14:cNvContentPartPr/>
              <p14:nvPr/>
            </p14:nvContentPartPr>
            <p14:xfrm>
              <a:off x="7078461" y="1992176"/>
              <a:ext cx="1518840" cy="24840"/>
            </p14:xfrm>
          </p:contentPart>
        </mc:Choice>
        <mc:Fallback xmlns="">
          <p:pic>
            <p:nvPicPr>
              <p:cNvPr id="28" name="Рукописный ввод 27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973341" y="1887056"/>
                <a:ext cx="172908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9" name="Рукописный ввод 38"/>
              <p14:cNvContentPartPr/>
              <p14:nvPr/>
            </p14:nvContentPartPr>
            <p14:xfrm>
              <a:off x="9446181" y="2114576"/>
              <a:ext cx="310320" cy="8640"/>
            </p14:xfrm>
          </p:contentPart>
        </mc:Choice>
        <mc:Fallback xmlns="">
          <p:pic>
            <p:nvPicPr>
              <p:cNvPr id="39" name="Рукописный ввод 38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341061" y="2009456"/>
                <a:ext cx="520560" cy="21888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Прямоугольник 40"/>
          <p:cNvSpPr/>
          <p:nvPr/>
        </p:nvSpPr>
        <p:spPr>
          <a:xfrm>
            <a:off x="4653643" y="3241221"/>
            <a:ext cx="987878" cy="81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9446181" y="3249386"/>
            <a:ext cx="938790" cy="65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2955471" y="5486400"/>
            <a:ext cx="710293" cy="57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5641521" y="5457010"/>
            <a:ext cx="7511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334691"/>
          </a:xfrm>
        </p:spPr>
        <p:txBody>
          <a:bodyPr/>
          <a:lstStyle/>
          <a:p>
            <a:r>
              <a:rPr lang="ru-RU" b="1" dirty="0" smtClean="0"/>
              <a:t>Запомните!!!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3624" y="3290207"/>
            <a:ext cx="9070848" cy="184905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 мажорных звукорядах только на </a:t>
            </a:r>
            <a:r>
              <a:rPr lang="en-US" sz="2400" b="1" dirty="0" smtClean="0"/>
              <a:t>III  </a:t>
            </a:r>
            <a:r>
              <a:rPr lang="ru-RU" sz="2400" b="1" dirty="0" smtClean="0"/>
              <a:t>и </a:t>
            </a:r>
            <a:r>
              <a:rPr lang="en-US" sz="2400" b="1" dirty="0" smtClean="0"/>
              <a:t>VII </a:t>
            </a:r>
            <a:r>
              <a:rPr lang="ru-RU" sz="2400" b="1" dirty="0" smtClean="0"/>
              <a:t>ступенях строятся малые секунды (м.2). </a:t>
            </a:r>
          </a:p>
          <a:p>
            <a:r>
              <a:rPr lang="ru-RU" sz="2400" b="1" dirty="0" smtClean="0"/>
              <a:t>На всех остальных ступенях строятся большие секунды (б.2)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8946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147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«Секунды на ступенях минорного звукоряда»</a:t>
            </a:r>
            <a:br>
              <a:rPr lang="ru-RU" sz="3200" b="1" dirty="0" smtClean="0"/>
            </a:br>
            <a:r>
              <a:rPr lang="ru-RU" sz="3200" b="1" dirty="0" smtClean="0"/>
              <a:t>пример в ля миноре (натуральном)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629" y="3838918"/>
            <a:ext cx="9593035" cy="2619031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628" y="1804307"/>
            <a:ext cx="9535885" cy="2034611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Рукописный ввод 7"/>
              <p14:cNvContentPartPr/>
              <p14:nvPr/>
            </p14:nvContentPartPr>
            <p14:xfrm>
              <a:off x="2286141" y="2841056"/>
              <a:ext cx="318600" cy="24840"/>
            </p14:xfrm>
          </p:contentPart>
        </mc:Choice>
        <mc:Fallback xmlns="">
          <p:pic>
            <p:nvPicPr>
              <p:cNvPr id="8" name="Рукописный ввод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81021" y="2735936"/>
                <a:ext cx="52884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/>
              <p14:cNvContentPartPr/>
              <p14:nvPr/>
            </p14:nvContentPartPr>
            <p14:xfrm>
              <a:off x="5143461" y="5731496"/>
              <a:ext cx="4580640" cy="408240"/>
            </p14:xfrm>
          </p:contentPart>
        </mc:Choice>
        <mc:Fallback xmlns="">
          <p:pic>
            <p:nvPicPr>
              <p:cNvPr id="13" name="Рукописный ввод 1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38341" y="5626376"/>
                <a:ext cx="4790880" cy="61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5" name="Рукописный ввод 14"/>
              <p14:cNvContentPartPr/>
              <p14:nvPr/>
            </p14:nvContentPartPr>
            <p14:xfrm>
              <a:off x="3706701" y="2604536"/>
              <a:ext cx="326880" cy="360"/>
            </p14:xfrm>
          </p:contentPart>
        </mc:Choice>
        <mc:Fallback xmlns="">
          <p:pic>
            <p:nvPicPr>
              <p:cNvPr id="15" name="Рукописный ввод 1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01581" y="2499416"/>
                <a:ext cx="53712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Рукописный ввод 27"/>
              <p14:cNvContentPartPr/>
              <p14:nvPr/>
            </p14:nvContentPartPr>
            <p14:xfrm>
              <a:off x="5380341" y="3273776"/>
              <a:ext cx="360" cy="360"/>
            </p14:xfrm>
          </p:contentPart>
        </mc:Choice>
        <mc:Fallback xmlns="">
          <p:pic>
            <p:nvPicPr>
              <p:cNvPr id="28" name="Рукописный ввод 27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275221" y="316865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9" name="Рукописный ввод 28"/>
              <p14:cNvContentPartPr/>
              <p14:nvPr/>
            </p14:nvContentPartPr>
            <p14:xfrm>
              <a:off x="5110701" y="3290336"/>
              <a:ext cx="360" cy="360"/>
            </p14:xfrm>
          </p:contentPart>
        </mc:Choice>
        <mc:Fallback xmlns="">
          <p:pic>
            <p:nvPicPr>
              <p:cNvPr id="29" name="Рукописный ввод 28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05581" y="31852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0" name="Рукописный ввод 29"/>
              <p14:cNvContentPartPr/>
              <p14:nvPr/>
            </p14:nvContentPartPr>
            <p14:xfrm>
              <a:off x="6343701" y="3175856"/>
              <a:ext cx="3657960" cy="114840"/>
            </p14:xfrm>
          </p:contentPart>
        </mc:Choice>
        <mc:Fallback xmlns="">
          <p:pic>
            <p:nvPicPr>
              <p:cNvPr id="30" name="Рукописный ввод 29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238581" y="3070736"/>
                <a:ext cx="3868200" cy="325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Прямоугольник 2"/>
          <p:cNvSpPr/>
          <p:nvPr/>
        </p:nvSpPr>
        <p:spPr>
          <a:xfrm>
            <a:off x="3592286" y="3636374"/>
            <a:ext cx="111850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380514" y="3644538"/>
            <a:ext cx="89807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9" name="Рукописный ввод 8"/>
              <p14:cNvContentPartPr/>
              <p14:nvPr/>
            </p14:nvContentPartPr>
            <p14:xfrm>
              <a:off x="4065981" y="2596256"/>
              <a:ext cx="360" cy="360"/>
            </p14:xfrm>
          </p:contentPart>
        </mc:Choice>
        <mc:Fallback>
          <p:pic>
            <p:nvPicPr>
              <p:cNvPr id="9" name="Рукописный ввод 8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960861" y="2491136"/>
                <a:ext cx="210600" cy="21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6929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1171405"/>
          </a:xfrm>
        </p:spPr>
        <p:txBody>
          <a:bodyPr/>
          <a:lstStyle/>
          <a:p>
            <a:r>
              <a:rPr lang="ru-RU" b="1" dirty="0" smtClean="0"/>
              <a:t>Запомните!!!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3624" y="3494314"/>
            <a:ext cx="9070848" cy="164494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В минорных звукорядах (натуральных) малые секунды (м.2) строятся только на </a:t>
            </a:r>
            <a:r>
              <a:rPr lang="en-US" sz="2000" b="1" dirty="0" smtClean="0"/>
              <a:t>II  </a:t>
            </a:r>
            <a:r>
              <a:rPr lang="ru-RU" sz="2000" b="1" dirty="0" smtClean="0"/>
              <a:t>и</a:t>
            </a:r>
            <a:r>
              <a:rPr lang="en-US" sz="2000" b="1" dirty="0" smtClean="0"/>
              <a:t> V</a:t>
            </a:r>
            <a:r>
              <a:rPr lang="ru-RU" sz="2000" b="1" dirty="0" smtClean="0"/>
              <a:t> ступенях. </a:t>
            </a:r>
          </a:p>
          <a:p>
            <a:r>
              <a:rPr lang="ru-RU" sz="2000" b="1" dirty="0" smtClean="0"/>
              <a:t>На остальных ступенях секунды большие (б.2)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39415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Играй, слушай, сравнивай звучание секунд больших и малых 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285923" cy="1281187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Малые секунды </a:t>
            </a:r>
          </a:p>
          <a:p>
            <a:r>
              <a:rPr lang="ru-RU" sz="2000" b="1" dirty="0" smtClean="0"/>
              <a:t>М.2</a:t>
            </a:r>
            <a:endParaRPr lang="ru-RU" sz="2000" b="1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496" y="3901201"/>
            <a:ext cx="4754563" cy="2052796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143750" y="2253343"/>
            <a:ext cx="3981450" cy="93674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Большие секунды </a:t>
            </a:r>
          </a:p>
          <a:p>
            <a:r>
              <a:rPr lang="ru-RU" sz="2000" b="1" dirty="0" smtClean="0"/>
              <a:t>Б.2</a:t>
            </a:r>
            <a:endParaRPr lang="ru-RU" sz="2000" b="1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948" y="3901202"/>
            <a:ext cx="4754562" cy="2052795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2014194"/>
            <a:ext cx="3106059" cy="142297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Рукописный ввод 17"/>
              <p14:cNvContentPartPr/>
              <p14:nvPr/>
            </p14:nvContentPartPr>
            <p14:xfrm>
              <a:off x="1192101" y="4980176"/>
              <a:ext cx="2343240" cy="596520"/>
            </p14:xfrm>
          </p:contentPart>
        </mc:Choice>
        <mc:Fallback xmlns="">
          <p:pic>
            <p:nvPicPr>
              <p:cNvPr id="18" name="Рукописный ввод 1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86981" y="4875056"/>
                <a:ext cx="2553480" cy="80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1" name="Рукописный ввод 40"/>
              <p14:cNvContentPartPr/>
              <p14:nvPr/>
            </p14:nvContentPartPr>
            <p14:xfrm>
              <a:off x="6654021" y="4980176"/>
              <a:ext cx="2506680" cy="751680"/>
            </p14:xfrm>
          </p:contentPart>
        </mc:Choice>
        <mc:Fallback xmlns="">
          <p:pic>
            <p:nvPicPr>
              <p:cNvPr id="41" name="Рукописный ввод 4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48901" y="4875056"/>
                <a:ext cx="2716920" cy="961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4629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999955"/>
          </a:xfrm>
        </p:spPr>
        <p:txBody>
          <a:bodyPr/>
          <a:lstStyle/>
          <a:p>
            <a:r>
              <a:rPr lang="ru-RU" sz="5400" b="1" dirty="0" smtClean="0"/>
              <a:t>Спасибо за урок!!!</a:t>
            </a:r>
            <a:endParaRPr lang="ru-RU" sz="5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55570" y="3861707"/>
            <a:ext cx="5453743" cy="12775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0" y="3236092"/>
            <a:ext cx="6270171" cy="190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33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1575707"/>
            <a:ext cx="9070848" cy="2041071"/>
          </a:xfrm>
        </p:spPr>
        <p:txBody>
          <a:bodyPr/>
          <a:lstStyle/>
          <a:p>
            <a:r>
              <a:rPr lang="ru-RU" sz="4000" b="1" dirty="0" smtClean="0"/>
              <a:t>Секунда в музыке – это «ДВОЙКА»  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3624" y="3241221"/>
            <a:ext cx="9070848" cy="759279"/>
          </a:xfrm>
        </p:spPr>
        <p:txBody>
          <a:bodyPr>
            <a:normAutofit/>
          </a:bodyPr>
          <a:lstStyle/>
          <a:p>
            <a:r>
              <a:rPr lang="ru-RU" sz="2800" b="1" u="sng" dirty="0" smtClean="0"/>
              <a:t>Секунда- это интервал,</a:t>
            </a:r>
            <a:r>
              <a:rPr lang="ru-RU" sz="2800" b="1" dirty="0" smtClean="0"/>
              <a:t> </a:t>
            </a:r>
            <a:r>
              <a:rPr lang="ru-RU" sz="2800" b="1" dirty="0"/>
              <a:t> </a:t>
            </a:r>
            <a:r>
              <a:rPr lang="ru-RU" sz="2800" b="1" u="sng" dirty="0" smtClean="0"/>
              <a:t>в котором 2 ступени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293" y="3914265"/>
            <a:ext cx="2261507" cy="127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6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391885"/>
            <a:ext cx="2430780" cy="251460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В</a:t>
            </a:r>
            <a:br>
              <a:rPr lang="ru-RU" sz="3200" b="1" dirty="0" smtClean="0"/>
            </a:br>
            <a:r>
              <a:rPr lang="ru-RU" sz="3200" b="1" dirty="0" smtClean="0"/>
              <a:t> «СЕКУНДЕ»</a:t>
            </a:r>
            <a:br>
              <a:rPr lang="ru-RU" sz="3200" b="1" dirty="0" smtClean="0"/>
            </a:br>
            <a:r>
              <a:rPr lang="ru-RU" sz="3200" b="1" dirty="0" smtClean="0"/>
              <a:t> 2</a:t>
            </a:r>
            <a:br>
              <a:rPr lang="ru-RU" sz="3200" b="1" dirty="0" smtClean="0"/>
            </a:br>
            <a:r>
              <a:rPr lang="ru-RU" sz="3200" b="1" dirty="0" smtClean="0"/>
              <a:t> СТУПЕНИ</a:t>
            </a:r>
            <a:endParaRPr lang="ru-RU" sz="32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19506" y="3306536"/>
            <a:ext cx="2881993" cy="2484664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Между: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«ре» и «ми» – секунда,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«соль» и «ля» –секунда,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«си» и «до» - секунда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 и </a:t>
            </a:r>
            <a:r>
              <a:rPr lang="ru-RU" sz="1800" dirty="0" err="1" smtClean="0">
                <a:solidFill>
                  <a:schemeClr val="bg1"/>
                </a:solidFill>
              </a:rPr>
              <a:t>т.д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057" y="865414"/>
            <a:ext cx="6703423" cy="5078186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Рукописный ввод 7"/>
              <p14:cNvContentPartPr/>
              <p14:nvPr/>
            </p14:nvContentPartPr>
            <p14:xfrm>
              <a:off x="2530941" y="3543416"/>
              <a:ext cx="726840" cy="506520"/>
            </p14:xfrm>
          </p:contentPart>
        </mc:Choice>
        <mc:Fallback xmlns="">
          <p:pic>
            <p:nvPicPr>
              <p:cNvPr id="8" name="Рукописный ввод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25821" y="3438296"/>
                <a:ext cx="937080" cy="7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Рукописный ввод 10"/>
              <p14:cNvContentPartPr/>
              <p14:nvPr/>
            </p14:nvContentPartPr>
            <p14:xfrm>
              <a:off x="4572141" y="2114576"/>
              <a:ext cx="669600" cy="498240"/>
            </p14:xfrm>
          </p:contentPart>
        </mc:Choice>
        <mc:Fallback xmlns="">
          <p:pic>
            <p:nvPicPr>
              <p:cNvPr id="11" name="Рукописный ввод 10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67021" y="2009456"/>
                <a:ext cx="879840" cy="70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Рукописный ввод 13"/>
              <p14:cNvContentPartPr/>
              <p14:nvPr/>
            </p14:nvContentPartPr>
            <p14:xfrm>
              <a:off x="5992701" y="1714616"/>
              <a:ext cx="360" cy="360"/>
            </p14:xfrm>
          </p:contentPart>
        </mc:Choice>
        <mc:Fallback xmlns="">
          <p:pic>
            <p:nvPicPr>
              <p:cNvPr id="14" name="Рукописный ввод 1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887581" y="160949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Рукописный ввод 15"/>
              <p14:cNvContentPartPr/>
              <p14:nvPr/>
            </p14:nvContentPartPr>
            <p14:xfrm>
              <a:off x="6686421" y="1273616"/>
              <a:ext cx="360" cy="360"/>
            </p14:xfrm>
          </p:contentPart>
        </mc:Choice>
        <mc:Fallback xmlns="">
          <p:pic>
            <p:nvPicPr>
              <p:cNvPr id="16" name="Рукописный ввод 15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581301" y="1168496"/>
                <a:ext cx="210600" cy="21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6793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5835" y="408214"/>
            <a:ext cx="2890158" cy="1485900"/>
          </a:xfrm>
        </p:spPr>
        <p:txBody>
          <a:bodyPr/>
          <a:lstStyle/>
          <a:p>
            <a:pPr algn="ctr"/>
            <a:r>
              <a:rPr lang="ru-RU" sz="2400" b="1" dirty="0" smtClean="0"/>
              <a:t>Мелодический интервал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68" y="693963"/>
            <a:ext cx="8739306" cy="524147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b="1" dirty="0" smtClean="0"/>
              <a:t>В песне звуки интервала берутся  поочерёдно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Если звуки интервала берутся поочерёдно – интервал МЕЛОДИЧЕСКИЙ</a:t>
            </a:r>
            <a:endParaRPr lang="ru-RU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Рукописный ввод 6"/>
              <p14:cNvContentPartPr/>
              <p14:nvPr/>
            </p14:nvContentPartPr>
            <p14:xfrm>
              <a:off x="1290021" y="2220776"/>
              <a:ext cx="563760" cy="2484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84901" y="2115656"/>
                <a:ext cx="77400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Рукописный ввод 9"/>
              <p14:cNvContentPartPr/>
              <p14:nvPr/>
            </p14:nvContentPartPr>
            <p14:xfrm>
              <a:off x="3045381" y="2179736"/>
              <a:ext cx="1894320" cy="4932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40261" y="2074616"/>
                <a:ext cx="210456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Рукописный ввод 12"/>
              <p14:cNvContentPartPr/>
              <p14:nvPr/>
            </p14:nvContentPartPr>
            <p14:xfrm>
              <a:off x="6833661" y="2196296"/>
              <a:ext cx="604440" cy="16560"/>
            </p14:xfrm>
          </p:contentPart>
        </mc:Choice>
        <mc:Fallback xmlns="">
          <p:pic>
            <p:nvPicPr>
              <p:cNvPr id="13" name="Рукописный ввод 1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28541" y="2091176"/>
                <a:ext cx="81468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Рукописный ввод 15"/>
              <p14:cNvContentPartPr/>
              <p14:nvPr/>
            </p14:nvContentPartPr>
            <p14:xfrm>
              <a:off x="2310621" y="3853376"/>
              <a:ext cx="743040" cy="24840"/>
            </p14:xfrm>
          </p:contentPart>
        </mc:Choice>
        <mc:Fallback xmlns="">
          <p:pic>
            <p:nvPicPr>
              <p:cNvPr id="16" name="Рукописный ввод 15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205501" y="3748256"/>
                <a:ext cx="953280" cy="23508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Прямоугольник 22"/>
          <p:cNvSpPr/>
          <p:nvPr/>
        </p:nvSpPr>
        <p:spPr>
          <a:xfrm flipV="1">
            <a:off x="1200150" y="2820760"/>
            <a:ext cx="73478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005257" y="2820761"/>
            <a:ext cx="63601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498521" y="2820761"/>
            <a:ext cx="50618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833661" y="2820760"/>
            <a:ext cx="53052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441121" y="4493624"/>
            <a:ext cx="56413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22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6029" y="607392"/>
            <a:ext cx="2767692" cy="121324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Гармонический интервал</a:t>
            </a:r>
            <a:endParaRPr lang="ru-RU" sz="2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38" y="938892"/>
            <a:ext cx="8353312" cy="506185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99862" y="2261456"/>
            <a:ext cx="2430780" cy="3505200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В песне звуки интервала берутся одновременно</a:t>
            </a:r>
          </a:p>
          <a:p>
            <a:endParaRPr lang="ru-RU" sz="1600" b="1" dirty="0"/>
          </a:p>
          <a:p>
            <a:endParaRPr lang="ru-RU" sz="1600" b="1" dirty="0" smtClean="0"/>
          </a:p>
          <a:p>
            <a:endParaRPr lang="ru-RU" sz="1600" b="1" dirty="0"/>
          </a:p>
          <a:p>
            <a:r>
              <a:rPr lang="ru-RU" sz="1600" b="1" dirty="0" smtClean="0"/>
              <a:t>Если звуки интервала берутся одновременно, то интервал ГАРМОНИЧЕСКИЙ</a:t>
            </a:r>
            <a:endParaRPr lang="ru-RU" sz="16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237014" y="2579914"/>
            <a:ext cx="27758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624943" y="2620736"/>
            <a:ext cx="359228" cy="57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041321" y="2754631"/>
            <a:ext cx="43395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551714" y="2579914"/>
            <a:ext cx="40005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106885" y="2460717"/>
            <a:ext cx="38372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666264" y="2557054"/>
            <a:ext cx="47352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445079" y="5228410"/>
            <a:ext cx="51435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200400" y="5233307"/>
            <a:ext cx="50618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63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42870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796270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Секунды на клавиатуре</a:t>
            </a:r>
            <a:endParaRPr lang="ru-RU" sz="4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40" y="1100084"/>
            <a:ext cx="10009414" cy="342293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Рукописный ввод 6"/>
              <p14:cNvContentPartPr/>
              <p14:nvPr/>
            </p14:nvContentPartPr>
            <p14:xfrm>
              <a:off x="2220608" y="3959640"/>
              <a:ext cx="645480" cy="864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15488" y="3854520"/>
                <a:ext cx="855720" cy="2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Рукописный ввод 8"/>
              <p14:cNvContentPartPr/>
              <p14:nvPr/>
            </p14:nvContentPartPr>
            <p14:xfrm>
              <a:off x="2694278" y="2979656"/>
              <a:ext cx="360" cy="360"/>
            </p14:xfrm>
          </p:contentPart>
        </mc:Choice>
        <mc:Fallback xmlns="">
          <p:pic>
            <p:nvPicPr>
              <p:cNvPr id="9" name="Рукописный ввод 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89158" y="287453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Рукописный ввод 10"/>
              <p14:cNvContentPartPr/>
              <p14:nvPr/>
            </p14:nvContentPartPr>
            <p14:xfrm>
              <a:off x="3641413" y="3608576"/>
              <a:ext cx="751320" cy="114480"/>
            </p14:xfrm>
          </p:contentPart>
        </mc:Choice>
        <mc:Fallback xmlns="">
          <p:pic>
            <p:nvPicPr>
              <p:cNvPr id="11" name="Рукописный ввод 1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536293" y="3503456"/>
                <a:ext cx="961560" cy="32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4" name="Рукописный ввод 13"/>
              <p14:cNvContentPartPr/>
              <p14:nvPr/>
            </p14:nvContentPartPr>
            <p14:xfrm>
              <a:off x="4661845" y="2963238"/>
              <a:ext cx="1682280" cy="833040"/>
            </p14:xfrm>
          </p:contentPart>
        </mc:Choice>
        <mc:Fallback xmlns="">
          <p:pic>
            <p:nvPicPr>
              <p:cNvPr id="14" name="Рукописный ввод 13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556725" y="2858118"/>
                <a:ext cx="1892520" cy="104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Рукописный ввод 15"/>
              <p14:cNvContentPartPr/>
              <p14:nvPr/>
            </p14:nvContentPartPr>
            <p14:xfrm>
              <a:off x="5788581" y="3428936"/>
              <a:ext cx="360" cy="360"/>
            </p14:xfrm>
          </p:contentPart>
        </mc:Choice>
        <mc:Fallback xmlns="">
          <p:pic>
            <p:nvPicPr>
              <p:cNvPr id="16" name="Рукописный ввод 15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683461" y="33238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9" name="Рукописный ввод 18"/>
              <p14:cNvContentPartPr/>
              <p14:nvPr/>
            </p14:nvContentPartPr>
            <p14:xfrm>
              <a:off x="7927444" y="3102391"/>
              <a:ext cx="939240" cy="686160"/>
            </p14:xfrm>
          </p:contentPart>
        </mc:Choice>
        <mc:Fallback xmlns="">
          <p:pic>
            <p:nvPicPr>
              <p:cNvPr id="19" name="Рукописный ввод 18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822324" y="2997271"/>
                <a:ext cx="1149480" cy="89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2" name="Рукописный ввод 21"/>
              <p14:cNvContentPartPr/>
              <p14:nvPr/>
            </p14:nvContentPartPr>
            <p14:xfrm>
              <a:off x="7690821" y="2604536"/>
              <a:ext cx="360" cy="360"/>
            </p14:xfrm>
          </p:contentPart>
        </mc:Choice>
        <mc:Fallback xmlns="">
          <p:pic>
            <p:nvPicPr>
              <p:cNvPr id="22" name="Рукописный ввод 21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85701" y="249941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4" name="Рукописный ввод 23"/>
              <p14:cNvContentPartPr/>
              <p14:nvPr/>
            </p14:nvContentPartPr>
            <p14:xfrm>
              <a:off x="6784341" y="2604536"/>
              <a:ext cx="360" cy="360"/>
            </p14:xfrm>
          </p:contentPart>
        </mc:Choice>
        <mc:Fallback xmlns="">
          <p:pic>
            <p:nvPicPr>
              <p:cNvPr id="24" name="Рукописный ввод 23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679221" y="2499416"/>
                <a:ext cx="210600" cy="21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5997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Секунды бывают малые и большие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334161"/>
              </p:ext>
            </p:extLst>
          </p:nvPr>
        </p:nvGraphicFramePr>
        <p:xfrm>
          <a:off x="644979" y="1747157"/>
          <a:ext cx="11078935" cy="4637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8935">
                  <a:extLst>
                    <a:ext uri="{9D8B030D-6E8A-4147-A177-3AD203B41FA5}">
                      <a16:colId xmlns:a16="http://schemas.microsoft.com/office/drawing/2014/main" val="3472221544"/>
                    </a:ext>
                  </a:extLst>
                </a:gridCol>
              </a:tblGrid>
              <a:tr h="9947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922046"/>
                  </a:ext>
                </a:extLst>
              </a:tr>
              <a:tr h="1821275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Малая секунда (</a:t>
                      </a:r>
                      <a:r>
                        <a:rPr lang="ru-RU" sz="3200" b="1" baseline="0" dirty="0" smtClean="0"/>
                        <a:t> м.2) </a:t>
                      </a:r>
                      <a:r>
                        <a:rPr lang="ru-RU" sz="3200" b="1" dirty="0" smtClean="0"/>
                        <a:t> – это полутон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41592"/>
                  </a:ext>
                </a:extLst>
              </a:tr>
              <a:tr h="1821275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Большая секунда (б.2) –</a:t>
                      </a:r>
                      <a:r>
                        <a:rPr lang="ru-RU" sz="3200" b="1" baseline="0" dirty="0" smtClean="0"/>
                        <a:t> это тон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568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1086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679" y="642594"/>
            <a:ext cx="10594521" cy="112905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Полутон – это самое близкое расстояние </a:t>
            </a:r>
            <a:br>
              <a:rPr lang="ru-RU" sz="2000" b="1" dirty="0" smtClean="0"/>
            </a:br>
            <a:r>
              <a:rPr lang="ru-RU" sz="2000" b="1" dirty="0" smtClean="0"/>
              <a:t>между нотами(клавишами)</a:t>
            </a:r>
            <a:br>
              <a:rPr lang="ru-RU" sz="2000" b="1" dirty="0" smtClean="0"/>
            </a:br>
            <a:r>
              <a:rPr lang="ru-RU" sz="2000" b="1" dirty="0"/>
              <a:t> </a:t>
            </a:r>
            <a:r>
              <a:rPr lang="ru-RU" sz="2000" b="1" dirty="0" smtClean="0"/>
              <a:t>                                                                                                    тон-это два полутона</a:t>
            </a:r>
            <a:endParaRPr lang="ru-RU" sz="20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87" y="2228850"/>
            <a:ext cx="5045756" cy="231865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814" y="2228850"/>
            <a:ext cx="5116286" cy="2318657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Рукописный ввод 7"/>
              <p14:cNvContentPartPr/>
              <p14:nvPr/>
            </p14:nvContentPartPr>
            <p14:xfrm>
              <a:off x="1869621" y="3363776"/>
              <a:ext cx="139320" cy="653400"/>
            </p14:xfrm>
          </p:contentPart>
        </mc:Choice>
        <mc:Fallback xmlns="">
          <p:pic>
            <p:nvPicPr>
              <p:cNvPr id="8" name="Рукописный ввод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64501" y="3258656"/>
                <a:ext cx="349560" cy="86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Рукописный ввод 10"/>
              <p14:cNvContentPartPr/>
              <p14:nvPr/>
            </p14:nvContentPartPr>
            <p14:xfrm>
              <a:off x="2971941" y="3935096"/>
              <a:ext cx="343080" cy="24840"/>
            </p14:xfrm>
          </p:contentPart>
        </mc:Choice>
        <mc:Fallback xmlns="">
          <p:pic>
            <p:nvPicPr>
              <p:cNvPr id="11" name="Рукописный ввод 1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66821" y="3829976"/>
                <a:ext cx="55332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/>
              <p14:cNvContentPartPr/>
              <p14:nvPr/>
            </p14:nvContentPartPr>
            <p14:xfrm>
              <a:off x="7649781" y="4171976"/>
              <a:ext cx="343440" cy="360"/>
            </p14:xfrm>
          </p:contentPart>
        </mc:Choice>
        <mc:Fallback xmlns="">
          <p:pic>
            <p:nvPicPr>
              <p:cNvPr id="14" name="Рукописный ввод 1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44661" y="4066856"/>
                <a:ext cx="55368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7" name="Рукописный ввод 16"/>
              <p14:cNvContentPartPr/>
              <p14:nvPr/>
            </p14:nvContentPartPr>
            <p14:xfrm>
              <a:off x="8621421" y="3257576"/>
              <a:ext cx="490320" cy="751320"/>
            </p14:xfrm>
          </p:contentPart>
        </mc:Choice>
        <mc:Fallback xmlns="">
          <p:pic>
            <p:nvPicPr>
              <p:cNvPr id="17" name="Рукописный ввод 1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516301" y="3152456"/>
                <a:ext cx="700560" cy="9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1" name="Рукописный ввод 20"/>
              <p14:cNvContentPartPr/>
              <p14:nvPr/>
            </p14:nvContentPartPr>
            <p14:xfrm>
              <a:off x="9805461" y="3486176"/>
              <a:ext cx="506520" cy="490320"/>
            </p14:xfrm>
          </p:contentPart>
        </mc:Choice>
        <mc:Fallback xmlns="">
          <p:pic>
            <p:nvPicPr>
              <p:cNvPr id="21" name="Рукописный ввод 2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700341" y="3381056"/>
                <a:ext cx="716760" cy="700560"/>
              </a:xfrm>
              <a:prstGeom prst="rect">
                <a:avLst/>
              </a:prstGeom>
            </p:spPr>
          </p:pic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7649781" y="3486176"/>
            <a:ext cx="130783" cy="47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805057" y="3600450"/>
            <a:ext cx="188164" cy="416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8621421" y="3486176"/>
            <a:ext cx="98036" cy="473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8801100" y="3869871"/>
            <a:ext cx="4000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9805461" y="3869871"/>
            <a:ext cx="3835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10189029" y="3600450"/>
            <a:ext cx="122952" cy="334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Рисунок 38"/>
          <p:cNvPicPr>
            <a:picLocks noChangeAspect="1"/>
          </p:cNvPicPr>
          <p:nvPr/>
        </p:nvPicPr>
        <p:blipFill>
          <a:blip r:embed="rId1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58" y="4776107"/>
            <a:ext cx="4523014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Малая секунда</a:t>
            </a:r>
            <a:br>
              <a:rPr lang="ru-RU" sz="3200" b="1" dirty="0" smtClean="0"/>
            </a:br>
            <a:r>
              <a:rPr lang="ru-RU" sz="3200" b="1" dirty="0" smtClean="0"/>
              <a:t>м.2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0" y="1355271"/>
            <a:ext cx="8588829" cy="381147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Малая секунда – это полутон</a:t>
            </a:r>
          </a:p>
          <a:p>
            <a:endParaRPr lang="ru-RU" sz="1800" b="1" dirty="0"/>
          </a:p>
          <a:p>
            <a:endParaRPr lang="ru-RU" sz="1800" b="1" dirty="0" smtClean="0"/>
          </a:p>
          <a:p>
            <a:r>
              <a:rPr lang="ru-RU" sz="1800" b="1" dirty="0" smtClean="0"/>
              <a:t>Полутон –самое близкое расстояние между нотами</a:t>
            </a:r>
            <a:endParaRPr lang="ru-RU" sz="1800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Рукописный ввод 6"/>
              <p14:cNvContentPartPr/>
              <p14:nvPr/>
            </p14:nvContentPartPr>
            <p14:xfrm>
              <a:off x="571461" y="3396176"/>
              <a:ext cx="188280" cy="865800"/>
            </p14:xfrm>
          </p:contentPart>
        </mc:Choice>
        <mc:Fallback xmlns="">
          <p:pic>
            <p:nvPicPr>
              <p:cNvPr id="7" name="Рукописный ввод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6341" y="3291056"/>
                <a:ext cx="398520" cy="107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Рукописный ввод 9"/>
              <p14:cNvContentPartPr/>
              <p14:nvPr/>
            </p14:nvContentPartPr>
            <p14:xfrm>
              <a:off x="3004341" y="3396176"/>
              <a:ext cx="261720" cy="833400"/>
            </p14:xfrm>
          </p:contentPart>
        </mc:Choice>
        <mc:Fallback xmlns="">
          <p:pic>
            <p:nvPicPr>
              <p:cNvPr id="10" name="Рукописный ввод 9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99221" y="3291056"/>
                <a:ext cx="471960" cy="104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Рукописный ввод 12"/>
              <p14:cNvContentPartPr/>
              <p14:nvPr/>
            </p14:nvContentPartPr>
            <p14:xfrm>
              <a:off x="1518621" y="3453416"/>
              <a:ext cx="180000" cy="743400"/>
            </p14:xfrm>
          </p:contentPart>
        </mc:Choice>
        <mc:Fallback xmlns="">
          <p:pic>
            <p:nvPicPr>
              <p:cNvPr id="13" name="Рукописный ввод 1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13501" y="3348296"/>
                <a:ext cx="390240" cy="9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Рукописный ввод 15"/>
              <p14:cNvContentPartPr/>
              <p14:nvPr/>
            </p14:nvContentPartPr>
            <p14:xfrm>
              <a:off x="4229061" y="4114736"/>
              <a:ext cx="1159560" cy="65880"/>
            </p14:xfrm>
          </p:contentPart>
        </mc:Choice>
        <mc:Fallback xmlns="">
          <p:pic>
            <p:nvPicPr>
              <p:cNvPr id="16" name="Рукописный ввод 15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23941" y="4009616"/>
                <a:ext cx="1369800" cy="27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9" name="Рукописный ввод 18"/>
              <p14:cNvContentPartPr/>
              <p14:nvPr/>
            </p14:nvContentPartPr>
            <p14:xfrm>
              <a:off x="5061741" y="3363776"/>
              <a:ext cx="360" cy="360"/>
            </p14:xfrm>
          </p:contentPart>
        </mc:Choice>
        <mc:Fallback xmlns="">
          <p:pic>
            <p:nvPicPr>
              <p:cNvPr id="19" name="Рукописный ввод 18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956621" y="3258656"/>
                <a:ext cx="21060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2" name="Рукописный ввод 21"/>
              <p14:cNvContentPartPr/>
              <p14:nvPr/>
            </p14:nvContentPartPr>
            <p14:xfrm>
              <a:off x="6049581" y="4229216"/>
              <a:ext cx="547560" cy="24840"/>
            </p14:xfrm>
          </p:contentPart>
        </mc:Choice>
        <mc:Fallback xmlns="">
          <p:pic>
            <p:nvPicPr>
              <p:cNvPr id="22" name="Рукописный ввод 21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944461" y="4124096"/>
                <a:ext cx="757800" cy="235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3283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254</Words>
  <Application>Microsoft Office PowerPoint</Application>
  <PresentationFormat>Широкоэкранный</PresentationFormat>
  <Paragraphs>54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Савон</vt:lpstr>
      <vt:lpstr>Секунды в музыке</vt:lpstr>
      <vt:lpstr>Секунда в музыке – это «ДВОЙКА»  </vt:lpstr>
      <vt:lpstr>В  «СЕКУНДЕ»  2  СТУПЕНИ</vt:lpstr>
      <vt:lpstr>Мелодический интервал </vt:lpstr>
      <vt:lpstr>Гармонический интервал</vt:lpstr>
      <vt:lpstr>Презентация PowerPoint</vt:lpstr>
      <vt:lpstr>Секунды бывают малые и большие</vt:lpstr>
      <vt:lpstr>Полутон – это самое близкое расстояние  между нотами(клавишами)                                                                                                      тон-это два полутона</vt:lpstr>
      <vt:lpstr>Малая секунда м.2</vt:lpstr>
      <vt:lpstr>Большая секунда б.2</vt:lpstr>
      <vt:lpstr>Малые секунды  - м.2</vt:lpstr>
      <vt:lpstr>Большие секунды – б.2</vt:lpstr>
      <vt:lpstr>«Секунды на ступенях мажорного звукоряда» пример  в До мажоре</vt:lpstr>
      <vt:lpstr>Запомните!!!</vt:lpstr>
      <vt:lpstr>«Секунды на ступенях минорного звукоряда» пример в ля миноре (натуральном)</vt:lpstr>
      <vt:lpstr>Запомните!!!</vt:lpstr>
      <vt:lpstr>Играй, слушай, сравнивай звучание секунд больших и малых </vt:lpstr>
      <vt:lpstr>Спасибо за урок!!!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секунды</dc:title>
  <dc:creator>RePack by Diakov</dc:creator>
  <cp:lastModifiedBy>RePack by Diakov</cp:lastModifiedBy>
  <cp:revision>27</cp:revision>
  <dcterms:created xsi:type="dcterms:W3CDTF">2020-04-25T19:32:42Z</dcterms:created>
  <dcterms:modified xsi:type="dcterms:W3CDTF">2020-04-28T17:58:48Z</dcterms:modified>
</cp:coreProperties>
</file>