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79" r:id="rId3"/>
    <p:sldId id="267" r:id="rId4"/>
    <p:sldId id="281" r:id="rId5"/>
    <p:sldId id="268" r:id="rId6"/>
    <p:sldId id="282" r:id="rId7"/>
    <p:sldId id="271" r:id="rId8"/>
    <p:sldId id="283" r:id="rId9"/>
    <p:sldId id="280" r:id="rId10"/>
    <p:sldId id="284" r:id="rId11"/>
    <p:sldId id="285" r:id="rId12"/>
    <p:sldId id="272" r:id="rId13"/>
    <p:sldId id="273" r:id="rId14"/>
    <p:sldId id="286" r:id="rId15"/>
    <p:sldId id="287" r:id="rId16"/>
    <p:sldId id="274" r:id="rId17"/>
    <p:sldId id="275" r:id="rId18"/>
    <p:sldId id="288" r:id="rId19"/>
    <p:sldId id="289" r:id="rId20"/>
    <p:sldId id="277" r:id="rId21"/>
    <p:sldId id="276" r:id="rId22"/>
    <p:sldId id="290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D2D4C-7478-4C68-973C-CBA969F8661C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99FF6E0-DC24-4917-8C2E-2CAB487C2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801CE-9A4A-4F1B-92A5-F478D3AD5967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9B0DA-DB03-4244-B9D7-494285622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19BAD-2717-40E3-B04F-DF393474DA07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6F9F6-2371-4E40-9DC2-1BF7015F1F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2CA25-45D3-4D5C-91B4-70ABC7589B19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7147165-1308-4905-B73D-E688E5262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D131B-9681-4CA3-83CC-1A35D55C40D4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6102F-AD66-4211-9487-56F2C9B93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74AC0-1F45-44A9-905E-264C259D98FF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DA3BB-92C2-473B-9511-ABF35B2C3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D6A22-53F3-443F-AE58-3837482589C8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3FAC00D-55B9-4E99-BB93-87ACFF920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21592D-FD78-46D1-8734-886B90A56B02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C2F06-32F4-464B-930F-C67F49810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FD637-ACD0-44E1-BF1C-E5E32D492B58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C08D-A74D-4EC5-8658-B1ECFD133A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C78AE-7982-482E-BBA0-D908EC52A99F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1EC58-B0F6-4FE5-88B7-FE6296D5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5A969-BD60-4664-A4A1-AD28D1899801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EB10-1DDB-431C-99F4-E7A5CA7CA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CB6BF61-7914-4D55-9F62-44ECDF9BE31F}" type="datetimeFigureOut">
              <a:rPr lang="ru-RU" smtClean="0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94D072-6F95-4FE9-A3E3-E0B5C432B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2643205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628" y="5357826"/>
            <a:ext cx="3838572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 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Наводная А.Н.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bltlib.ru/wp-content/uploads/2021/08/65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тропа\0030-030-Krap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5304" cy="54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142984"/>
            <a:ext cx="5500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травку ты сорвёшь,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руки, знай, не ототрёшь.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Доктор всех аптечных дел,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лечит ранки?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тропа\1356339972_66294566_xl_a8f7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215238" cy="556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14480" y="928671"/>
            <a:ext cx="5786478" cy="40005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Золотой цветочек,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изумрудные,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одной стороны нежные,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 другой чуть грубые.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 за растение?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Скажите поскорее!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ропа\1374946859_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357982" cy="54099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000372"/>
            <a:ext cx="8686800" cy="841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пряное растенье –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Ароматная приправа,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считали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окуривали дом?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Изгоняли духов – злыдней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как мощное лекарство,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 применяли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болезнях целиком?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Что, скажите, собирает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старушка, и юнец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лугах, лесных опушках?..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ответит мне?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тропа\aa17745e909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786610" cy="5258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928794" y="1000125"/>
            <a:ext cx="5572164" cy="41433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Пряность это и  приправа,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 с ней удался на славу,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Догадаются ребята,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Ну, конечно, это…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ропа\mint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572428" cy="5321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142984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ты играл в войнушку,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получил ранение,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Прибинтуй к коленке сбитой ты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листок растения,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растёт вблизи дорожек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зовётся.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15370" cy="54721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лекарственными растениями, их лечебными свойствами.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Расширять знания детей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лекарственных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растениях, способных частично заменить химические препараты, что растения более безвредны для организма человека.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Воспитывать бережное отношение к растениям для сохранения целостности экосистем.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тропа\podorozni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286676" cy="548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457200"/>
            <a:ext cx="7072362" cy="46148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сердечко золотое -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любовь гадаю Любам и Наташкам,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название у меня простое,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Называюсь 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аптечною.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тропа\Romashka-aptech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143668" cy="557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57200"/>
            <a:ext cx="8429684" cy="547213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1571604" y="1071563"/>
            <a:ext cx="6000792" cy="40005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Золотой и молодой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 неделю стал седой,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денёчка через два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облысела голова.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Спрячу-ка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карманчик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бывший …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тропа\64351433_1258398771_dandelion_oduva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571480"/>
            <a:ext cx="7643866" cy="578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28794" y="1142984"/>
            <a:ext cx="5072098" cy="3929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Мячики колючие,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приставучие.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 прицепит всем бездельник-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пакостный сорняк…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тропа\11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642918"/>
            <a:ext cx="6143668" cy="510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643042" y="1214438"/>
            <a:ext cx="5786478" cy="33575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Семена, как коготки,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жёлто-красные цветки.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горла помогают.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же их не знает.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ропа\00223591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285985" y="457200"/>
            <a:ext cx="5214973" cy="44719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Злая, как волчица,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жжётся, как горчица!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 за диво?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же…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55</Words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ЗАДАЧИ: *Знакомить детей с лекарственными растениями, их лечебными свойствами. * Расширять знания детей о лекарственных растениях, способных частично заменить химические препараты, что растения более безвредны для организма человека. * Воспитывать бережное отношение к растениям для сохранения целостности экосистем. </vt:lpstr>
      <vt:lpstr>Золотой и молодой  за  неделю стал седой, а денёчка через два облысела голова. Спрячу-ка в карманчик бывший …</vt:lpstr>
      <vt:lpstr>Слайд 4</vt:lpstr>
      <vt:lpstr>Мячики колючие, очень приставучие. Их  прицепит всем бездельник- пакостный сорняк… </vt:lpstr>
      <vt:lpstr>Слайд 6</vt:lpstr>
      <vt:lpstr>Семена, как коготки, жёлто-красные цветки. От горла помогают. Кто же их не знает.</vt:lpstr>
      <vt:lpstr>Слайд 8</vt:lpstr>
      <vt:lpstr>Злая, как волчица, жжётся, как горчица! Что это за диво? Это же…</vt:lpstr>
      <vt:lpstr>Слайд 10</vt:lpstr>
      <vt:lpstr>Слайд 11</vt:lpstr>
      <vt:lpstr>Слайд 12</vt:lpstr>
      <vt:lpstr>Золотой цветочек, листья изумрудные, с одной стороны нежные, а с другой чуть грубые. Что это за растение? Скажите поскорее!</vt:lpstr>
      <vt:lpstr>Слайд 14</vt:lpstr>
      <vt:lpstr>Что за пряное растенье – Ароматная приправа, Все считали богородской, И окуривали дом? Изгоняли духов – злыдней И, как мощное лекарство, Эффективно применяли При болезнях целиком? Что, скажите, собирает И старушка, и юнец На лугах, лесных опушках?.. Кто ответит мне? </vt:lpstr>
      <vt:lpstr>Слайд 16</vt:lpstr>
      <vt:lpstr>Пряность это и  приправа, Чай с ней удался на славу, Догадаются ребята, Ну, конечно, это…</vt:lpstr>
      <vt:lpstr>Слайд 18</vt:lpstr>
      <vt:lpstr>Слайд 19</vt:lpstr>
      <vt:lpstr>Слайд 20</vt:lpstr>
      <vt:lpstr>У меня сердечко золотое - Про любовь гадаю Любам и Наташкам, А название у меня простое, Называюсь я аптечною.</vt:lpstr>
      <vt:lpstr>Слайд 22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Windows User</cp:lastModifiedBy>
  <cp:revision>38</cp:revision>
  <dcterms:created xsi:type="dcterms:W3CDTF">2018-04-05T13:12:02Z</dcterms:created>
  <dcterms:modified xsi:type="dcterms:W3CDTF">2023-05-03T07:29:52Z</dcterms:modified>
</cp:coreProperties>
</file>