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2859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Мой сказочный мир…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048000"/>
          </a:xfrm>
        </p:spPr>
        <p:txBody>
          <a:bodyPr>
            <a:normAutofit fontScale="40000" lnSpcReduction="20000"/>
          </a:bodyPr>
          <a:lstStyle/>
          <a:p>
            <a: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Мой будничный мир- самый сказочный, хоть и привычный,</a:t>
            </a:r>
            <a:b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Другой мне не нужен, мне здесь неподдельно тепло.</a:t>
            </a:r>
            <a:b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Здесь даже осенней порой слышу пение птичье,</a:t>
            </a:r>
            <a:b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7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взмылось</a:t>
            </a:r>
            <a:r>
              <a:rPr lang="ru-RU" sz="7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над бурным потоком спешащих голов.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грамоте…</a:t>
            </a:r>
            <a:endParaRPr lang="ru-RU" dirty="0"/>
          </a:p>
        </p:txBody>
      </p:sp>
      <p:pic>
        <p:nvPicPr>
          <p:cNvPr id="3" name="Рисунок 2" descr="DSC025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Свои занятия мы показываем и другим воспитателям.</a:t>
            </a:r>
            <a:endParaRPr lang="ru-RU" dirty="0"/>
          </a:p>
        </p:txBody>
      </p:sp>
      <p:pic>
        <p:nvPicPr>
          <p:cNvPr id="3" name="Рисунок 2" descr="DSC025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Используем инновационные технологии</a:t>
            </a:r>
            <a:endParaRPr lang="ru-RU" dirty="0"/>
          </a:p>
        </p:txBody>
      </p:sp>
      <p:pic>
        <p:nvPicPr>
          <p:cNvPr id="3" name="Рисунок 2" descr="DSC025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DSC025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дети –  лучики солнца…</a:t>
            </a:r>
            <a:endParaRPr lang="ru-RU" dirty="0"/>
          </a:p>
        </p:txBody>
      </p:sp>
      <p:pic>
        <p:nvPicPr>
          <p:cNvPr id="3" name="Рисунок 2" descr="DSC025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Они в этом убедились сами</a:t>
            </a:r>
            <a:endParaRPr lang="ru-RU" dirty="0"/>
          </a:p>
        </p:txBody>
      </p:sp>
      <p:pic>
        <p:nvPicPr>
          <p:cNvPr id="3" name="Рисунок 2" descr="DSC025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Рано утром мы придем, </a:t>
            </a:r>
            <a:br>
              <a:rPr lang="ru-RU" dirty="0" smtClean="0"/>
            </a:br>
            <a:r>
              <a:rPr lang="ru-RU" dirty="0" smtClean="0"/>
              <a:t>на гимнастику пойдем!</a:t>
            </a:r>
            <a:endParaRPr lang="ru-RU" dirty="0"/>
          </a:p>
        </p:txBody>
      </p:sp>
      <p:pic>
        <p:nvPicPr>
          <p:cNvPr id="4" name="Содержимое 3" descr="DSC024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47800"/>
            <a:ext cx="8610600" cy="4953000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Иногда они сами пробуют сделать </a:t>
            </a:r>
            <a:r>
              <a:rPr lang="ru-RU" dirty="0" smtClean="0"/>
              <a:t>солнце…</a:t>
            </a:r>
            <a:endParaRPr lang="ru-RU" dirty="0"/>
          </a:p>
        </p:txBody>
      </p:sp>
      <p:pic>
        <p:nvPicPr>
          <p:cNvPr id="3" name="Рисунок 2" descr="DSC025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них это хорошо получается</a:t>
            </a:r>
            <a:endParaRPr lang="ru-RU" dirty="0"/>
          </a:p>
        </p:txBody>
      </p:sp>
      <p:pic>
        <p:nvPicPr>
          <p:cNvPr id="3" name="Рисунок 2" descr="DSC02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нас каждую неделю </a:t>
            </a:r>
            <a:r>
              <a:rPr lang="ru-RU" dirty="0" err="1" smtClean="0"/>
              <a:t>Райля</a:t>
            </a:r>
            <a:r>
              <a:rPr lang="ru-RU" dirty="0" smtClean="0"/>
              <a:t> </a:t>
            </a:r>
            <a:r>
              <a:rPr lang="ru-RU" dirty="0" err="1" smtClean="0"/>
              <a:t>Габдулловна</a:t>
            </a:r>
            <a:r>
              <a:rPr lang="ru-RU" dirty="0" smtClean="0"/>
              <a:t> проводит занятия по хореографии.</a:t>
            </a:r>
            <a:endParaRPr lang="ru-RU" dirty="0"/>
          </a:p>
        </p:txBody>
      </p:sp>
      <p:pic>
        <p:nvPicPr>
          <p:cNvPr id="3" name="Рисунок 2" descr="DSC024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и долгожданный обед</a:t>
            </a:r>
            <a:endParaRPr lang="ru-RU" dirty="0"/>
          </a:p>
        </p:txBody>
      </p:sp>
      <p:pic>
        <p:nvPicPr>
          <p:cNvPr id="3" name="Рисунок 2" descr="DSC024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24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304800"/>
            <a:ext cx="8046156" cy="5821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 забываем выходить и на прогулку</a:t>
            </a:r>
            <a:endParaRPr lang="ru-RU" dirty="0"/>
          </a:p>
        </p:txBody>
      </p:sp>
      <p:pic>
        <p:nvPicPr>
          <p:cNvPr id="4" name="Рисунок 3" descr="DSC024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одно большое удовольствие</a:t>
            </a:r>
            <a:endParaRPr lang="ru-RU" dirty="0"/>
          </a:p>
        </p:txBody>
      </p:sp>
      <p:pic>
        <p:nvPicPr>
          <p:cNvPr id="3" name="Рисунок 2" descr="DSC02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Проводим наблюдения</a:t>
            </a:r>
            <a:endParaRPr lang="ru-RU" dirty="0"/>
          </a:p>
        </p:txBody>
      </p:sp>
      <p:pic>
        <p:nvPicPr>
          <p:cNvPr id="3" name="Рисунок 2" descr="DSC024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4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 пробуждения делаем гимнастику</a:t>
            </a:r>
            <a:endParaRPr lang="ru-RU" dirty="0"/>
          </a:p>
        </p:txBody>
      </p:sp>
      <p:pic>
        <p:nvPicPr>
          <p:cNvPr id="3" name="Рисунок 2" descr="DSC024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295400"/>
          </a:xfrm>
        </p:spPr>
        <p:txBody>
          <a:bodyPr>
            <a:normAutofit/>
          </a:bodyPr>
          <a:lstStyle/>
          <a:p>
            <a:r>
              <a:rPr lang="ru-RU" dirty="0" smtClean="0"/>
              <a:t>Каждое утро мы проводим утреннюю гимнастику , с целью улучшить и укрепить организм детей!</a:t>
            </a:r>
            <a:endParaRPr lang="ru-RU" dirty="0"/>
          </a:p>
        </p:txBody>
      </p:sp>
      <p:pic>
        <p:nvPicPr>
          <p:cNvPr id="5" name="Рисунок 4" descr="DSC0245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914400" y="304800"/>
            <a:ext cx="6934200" cy="44227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76800"/>
            <a:ext cx="5486400" cy="1295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7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6781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нас есть экспериментально-исследовательские уголки</a:t>
            </a:r>
            <a:endParaRPr lang="ru-RU" dirty="0"/>
          </a:p>
        </p:txBody>
      </p:sp>
      <p:pic>
        <p:nvPicPr>
          <p:cNvPr id="3" name="Рисунок 2" descr="DSC025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Детям интересно все познавать</a:t>
            </a:r>
            <a:endParaRPr lang="ru-RU" dirty="0"/>
          </a:p>
        </p:txBody>
      </p:sp>
      <p:pic>
        <p:nvPicPr>
          <p:cNvPr id="3" name="Рисунок 2" descr="DSC025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 занятия ребята посещают с большим желанием!</a:t>
            </a:r>
            <a:endParaRPr lang="ru-RU" dirty="0"/>
          </a:p>
        </p:txBody>
      </p:sp>
      <p:pic>
        <p:nvPicPr>
          <p:cNvPr id="3" name="Рисунок 2" descr="DSC024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 мы проводим свободное время.</a:t>
            </a:r>
            <a:endParaRPr lang="ru-RU" dirty="0"/>
          </a:p>
        </p:txBody>
      </p:sp>
      <p:pic>
        <p:nvPicPr>
          <p:cNvPr id="3" name="Рисунок 2" descr="DSC025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5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Весело проходят у нас и мероприятия…</a:t>
            </a:r>
            <a:endParaRPr lang="ru-RU" dirty="0"/>
          </a:p>
        </p:txBody>
      </p:sp>
      <p:pic>
        <p:nvPicPr>
          <p:cNvPr id="3" name="Рисунок 2" descr="DSC025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6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6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6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2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Нам радостно и весело всегда!!!</a:t>
            </a:r>
            <a:endParaRPr lang="ru-RU" dirty="0"/>
          </a:p>
        </p:txBody>
      </p:sp>
      <p:pic>
        <p:nvPicPr>
          <p:cNvPr id="3" name="Рисунок 2" descr="DSC024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внимание!!!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Каждое занятие  дает нашим дошколятам не только знание , но воспитывает их, по той или иной сфере.</a:t>
            </a:r>
            <a:endParaRPr lang="ru-RU" sz="4000" dirty="0"/>
          </a:p>
        </p:txBody>
      </p:sp>
      <p:pic>
        <p:nvPicPr>
          <p:cNvPr id="3" name="Рисунок 2" descr="DSC024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Занятия по башкирскому языку, воспитывает любовь к нашей республике!</a:t>
            </a:r>
            <a:endParaRPr lang="ru-RU" sz="3600" dirty="0"/>
          </a:p>
        </p:txBody>
      </p:sp>
      <p:pic>
        <p:nvPicPr>
          <p:cNvPr id="3" name="Рисунок 2" descr="DSC02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Дети с большим интересом изучают башкирский язык…</a:t>
            </a:r>
            <a:endParaRPr lang="ru-RU" dirty="0"/>
          </a:p>
        </p:txBody>
      </p:sp>
      <p:pic>
        <p:nvPicPr>
          <p:cNvPr id="3" name="Рисунок 2" descr="DSC024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181</Words>
  <PresentationFormat>Экран (4:3)</PresentationFormat>
  <Paragraphs>27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Office Theme</vt:lpstr>
      <vt:lpstr>Мой сказочный мир…</vt:lpstr>
      <vt:lpstr>Рано утром мы придем,  на гимнастику пойдем!</vt:lpstr>
      <vt:lpstr>Слайд 3</vt:lpstr>
      <vt:lpstr>Каждое утро мы проводим утреннюю гимнастику , с целью улучшить и укрепить организм детей!</vt:lpstr>
      <vt:lpstr>Все занятия ребята посещают с большим желанием!</vt:lpstr>
      <vt:lpstr>Слайд 6</vt:lpstr>
      <vt:lpstr>Каждое занятие  дает нашим дошколятам не только знание , но воспитывает их, по той или иной сфере.</vt:lpstr>
      <vt:lpstr>Занятия по башкирскому языку, воспитывает любовь к нашей республике!</vt:lpstr>
      <vt:lpstr>Дети с большим интересом изучают башкирский язык…</vt:lpstr>
      <vt:lpstr>Обучение грамоте…</vt:lpstr>
      <vt:lpstr>Слайд 11</vt:lpstr>
      <vt:lpstr>Слайд 12</vt:lpstr>
      <vt:lpstr>Слайд 13</vt:lpstr>
      <vt:lpstr>Свои занятия мы показываем и другим воспитателям.</vt:lpstr>
      <vt:lpstr>Используем инновационные технологии</vt:lpstr>
      <vt:lpstr>Слайд 16</vt:lpstr>
      <vt:lpstr>Слайд 17</vt:lpstr>
      <vt:lpstr>Наши дети –  лучики солнца…</vt:lpstr>
      <vt:lpstr>Они в этом убедились сами</vt:lpstr>
      <vt:lpstr>Слайд 20</vt:lpstr>
      <vt:lpstr>Иногда они сами пробуют сделать солнце…</vt:lpstr>
      <vt:lpstr>У них это хорошо получается</vt:lpstr>
      <vt:lpstr>У нас каждую неделю Райля Габдулловна проводит занятия по хореографии.</vt:lpstr>
      <vt:lpstr>Слайд 24</vt:lpstr>
      <vt:lpstr>Слайд 25</vt:lpstr>
      <vt:lpstr>Слайд 26</vt:lpstr>
      <vt:lpstr>А вот и долгожданный обед</vt:lpstr>
      <vt:lpstr>Слайд 28</vt:lpstr>
      <vt:lpstr>Слайд 29</vt:lpstr>
      <vt:lpstr>Не забываем выходить и на прогулку</vt:lpstr>
      <vt:lpstr>Это одно большое удовольствие</vt:lpstr>
      <vt:lpstr>Проводим наблюдения</vt:lpstr>
      <vt:lpstr>Слайд 33</vt:lpstr>
      <vt:lpstr>Слайд 34</vt:lpstr>
      <vt:lpstr>Слайд 35</vt:lpstr>
      <vt:lpstr>После пробуждения делаем гимнастику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У нас есть экспериментально-исследовательские уголки</vt:lpstr>
      <vt:lpstr>Детям интересно все познавать</vt:lpstr>
      <vt:lpstr>Слайд 47</vt:lpstr>
      <vt:lpstr>Слайд 48</vt:lpstr>
      <vt:lpstr>Слайд 49</vt:lpstr>
      <vt:lpstr>Слайд 50</vt:lpstr>
      <vt:lpstr>Слайд 51</vt:lpstr>
      <vt:lpstr>Так мы проводим свободное время.</vt:lpstr>
      <vt:lpstr>Слайд 53</vt:lpstr>
      <vt:lpstr>Слайд 54</vt:lpstr>
      <vt:lpstr>Слайд 55</vt:lpstr>
      <vt:lpstr>Слайд 56</vt:lpstr>
      <vt:lpstr>Слайд 57</vt:lpstr>
      <vt:lpstr>Слайд 58</vt:lpstr>
      <vt:lpstr>Весело проходят у нас и мероприятия…</vt:lpstr>
      <vt:lpstr>Слайд 60</vt:lpstr>
      <vt:lpstr>Слайд 61</vt:lpstr>
      <vt:lpstr>Слайд 62</vt:lpstr>
      <vt:lpstr>Слайд 63</vt:lpstr>
      <vt:lpstr>Нам радостно и весело всегда!!!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сказочный мир…</dc:title>
  <cp:lastModifiedBy>Руслан</cp:lastModifiedBy>
  <cp:revision>15</cp:revision>
  <dcterms:modified xsi:type="dcterms:W3CDTF">2016-03-15T17:54:40Z</dcterms:modified>
</cp:coreProperties>
</file>