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77" r:id="rId3"/>
    <p:sldId id="273" r:id="rId4"/>
    <p:sldId id="257" r:id="rId5"/>
    <p:sldId id="266" r:id="rId6"/>
    <p:sldId id="260" r:id="rId7"/>
    <p:sldId id="261" r:id="rId8"/>
    <p:sldId id="282" r:id="rId9"/>
    <p:sldId id="283" r:id="rId10"/>
    <p:sldId id="285" r:id="rId11"/>
    <p:sldId id="263" r:id="rId12"/>
    <p:sldId id="279" r:id="rId13"/>
    <p:sldId id="274" r:id="rId14"/>
    <p:sldId id="270" r:id="rId15"/>
    <p:sldId id="275" r:id="rId16"/>
    <p:sldId id="278" r:id="rId17"/>
    <p:sldId id="281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400"/>
    <a:srgbClr val="3219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36" autoAdjust="0"/>
  </p:normalViewPr>
  <p:slideViewPr>
    <p:cSldViewPr>
      <p:cViewPr varScale="1">
        <p:scale>
          <a:sx n="69" d="100"/>
          <a:sy n="69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28FB-A3C0-4B1D-9111-0F807E33615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CB46-B051-4398-AC2D-274EC93F4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28FB-A3C0-4B1D-9111-0F807E33615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CB46-B051-4398-AC2D-274EC93F4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28FB-A3C0-4B1D-9111-0F807E33615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CB46-B051-4398-AC2D-274EC93F4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28FB-A3C0-4B1D-9111-0F807E33615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CB46-B051-4398-AC2D-274EC93F4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28FB-A3C0-4B1D-9111-0F807E33615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CB46-B051-4398-AC2D-274EC93F4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28FB-A3C0-4B1D-9111-0F807E33615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CB46-B051-4398-AC2D-274EC93F4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28FB-A3C0-4B1D-9111-0F807E33615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CB46-B051-4398-AC2D-274EC93F4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28FB-A3C0-4B1D-9111-0F807E33615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CB46-B051-4398-AC2D-274EC93F4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28FB-A3C0-4B1D-9111-0F807E33615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CB46-B051-4398-AC2D-274EC93F4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28FB-A3C0-4B1D-9111-0F807E33615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CB46-B051-4398-AC2D-274EC93F4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28FB-A3C0-4B1D-9111-0F807E33615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CB46-B051-4398-AC2D-274EC93F4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928FB-A3C0-4B1D-9111-0F807E33615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8CB46-B051-4398-AC2D-274EC93F4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diariodeararuna.com.br/images/noticias/13007/coca%20cola.jpg"/>
          <p:cNvPicPr>
            <a:picLocks noChangeAspect="1" noChangeArrowheads="1"/>
          </p:cNvPicPr>
          <p:nvPr/>
        </p:nvPicPr>
        <p:blipFill>
          <a:blip r:embed="rId2">
            <a:lum bright="-7000" contrast="-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ffectLst>
            <a:outerShdw blurRad="1054100" dist="190500" dir="5400000" algn="ctr" rotWithShape="0">
              <a:schemeClr val="bg2">
                <a:lumMod val="90000"/>
                <a:alpha val="32000"/>
              </a:scheme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642918"/>
            <a:ext cx="7772400" cy="1470025"/>
          </a:xfrm>
        </p:spPr>
        <p:txBody>
          <a:bodyPr>
            <a:noAutofit/>
          </a:bodyPr>
          <a:lstStyle/>
          <a:p>
            <a:pPr algn="r"/>
            <a:r>
              <a:rPr lang="ru-RU" sz="6000" b="1" dirty="0" smtClean="0">
                <a:solidFill>
                  <a:schemeClr val="bg1"/>
                </a:solidFill>
              </a:rPr>
              <a:t>ГАЗИРОВАННЫЕ </a:t>
            </a:r>
            <a:r>
              <a:rPr lang="ru-RU" sz="6000" b="1" dirty="0" smtClean="0">
                <a:solidFill>
                  <a:schemeClr val="bg1"/>
                </a:solidFill>
              </a:rPr>
              <a:t>НАПИТКИ:</a:t>
            </a:r>
            <a:r>
              <a:rPr lang="ru-RU" sz="6000" b="1" dirty="0" smtClean="0">
                <a:solidFill>
                  <a:schemeClr val="bg1"/>
                </a:solidFill>
              </a:rPr>
              <a:t/>
            </a:r>
            <a:br>
              <a:rPr lang="ru-RU" sz="6000" b="1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>польза или вред?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142852"/>
            <a:ext cx="9144000" cy="6858000"/>
          </a:xfr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57752" y="4572008"/>
            <a:ext cx="4071966" cy="192882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5"/>
          <p:cNvSpPr txBox="1">
            <a:spLocks/>
          </p:cNvSpPr>
          <p:nvPr/>
        </p:nvSpPr>
        <p:spPr>
          <a:xfrm>
            <a:off x="4786314" y="4786322"/>
            <a:ext cx="4143404" cy="1785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Выполнил ученик 4В класса Арутюнов Павел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Руководитель Цынгалова О.Н.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200026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Вот ряд заболеваний, которые приходят к нам с чрезмерным употреблением газированных напитков: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57158" y="2214554"/>
            <a:ext cx="864403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сахарный диабет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ожирение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атеросклероз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расстройство желудка, вздутие живота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мочекаменная болезнь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Наиболее серьезными последствиями регулярного и частого употребления газированных напитков являются заболевания органов пищеварения; ожирение, сахарный диабет и кариес, аллергия. 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это может приводить  к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гиперактивности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снижению внимания.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Детям  труднее учиться, они не могут сосредоточиться на учебе.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428736"/>
            <a:ext cx="5643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. </a:t>
            </a:r>
            <a:endParaRPr lang="ru-RU" sz="2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71414"/>
            <a:ext cx="7786742" cy="138499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Практическая работа № 1.</a:t>
            </a:r>
            <a:r>
              <a:rPr lang="ru-RU" sz="2800" b="1" i="1" dirty="0" smtClean="0"/>
              <a:t> </a:t>
            </a:r>
          </a:p>
          <a:p>
            <a:r>
              <a:rPr lang="ru-RU" sz="2800" b="1" dirty="0" smtClean="0"/>
              <a:t>«Исследование воздействия газированных напитков на поверхности металлов»</a:t>
            </a:r>
            <a:endParaRPr lang="ru-RU" sz="2800" dirty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42844" y="2000240"/>
            <a:ext cx="88583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Оборудование: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стеклянный стакан, газированная вода (например, «кока кола») и серебряное изделие (например,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цепь),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монеты 10 коп и 50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коп.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Ход работы: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осто опустите цепочку, монеты в напиток, и оставьте на несколько минут!</a:t>
            </a:r>
          </a:p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фото № 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Затем вынимаем и протираем цепь ватным диском. И вот что происходит – потемневшая серебряная цепочка стала намного светлее!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фото № 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Монеты стали яркими и чистыми </a:t>
            </a: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фото № 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14356"/>
            <a:ext cx="8929718" cy="500066"/>
          </a:xfrm>
        </p:spPr>
        <p:txBody>
          <a:bodyPr>
            <a:noAutofit/>
          </a:bodyPr>
          <a:lstStyle/>
          <a:p>
            <a:r>
              <a:rPr lang="ru-RU" sz="2400" dirty="0" smtClean="0"/>
              <a:t>Фото № 1                                       Фото № 2                             Фото № 3</a:t>
            </a: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185735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142984"/>
            <a:ext cx="164307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142984"/>
            <a:ext cx="200026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5357826"/>
            <a:ext cx="9144000" cy="138499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остается только догадываться, что может произойти в желудке или во рту у любого человека, при употреблении газированных напитков!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142984"/>
            <a:ext cx="30718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207170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1614485"/>
          </a:xfrm>
          <a:solidFill>
            <a:srgbClr val="FFC000"/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Практическая работа №2</a:t>
            </a:r>
          </a:p>
          <a:p>
            <a:pPr>
              <a:buNone/>
            </a:pPr>
            <a:r>
              <a:rPr lang="ru-RU" b="1" dirty="0" smtClean="0"/>
              <a:t> «Исследование влияния газированных напитков на белковую массу внутренних органов».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85720" y="2000240"/>
            <a:ext cx="871537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Оборудование: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белковая пища (</a:t>
            </a:r>
            <a:r>
              <a:rPr lang="ru-RU" sz="2800" dirty="0" smtClean="0">
                <a:ea typeface="Times New Roman" pitchFamily="18" charset="0"/>
                <a:cs typeface="Times New Roman" pitchFamily="18" charset="0"/>
              </a:rPr>
              <a:t>куриная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печень), газированные напитки («Кока-кола»),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Ход работы: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Я залил напитком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колы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печень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ea typeface="Times New Roman" pitchFamily="18" charset="0"/>
                <a:cs typeface="Times New Roman" pitchFamily="18" charset="0"/>
              </a:rPr>
              <a:t>Фото №4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Через несколько часов результат не заставил себя ждать. Обратите внимание, что произошло с печенью!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Она частично растворилась!!!!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cs typeface="Arial" pitchFamily="34" charset="0"/>
              </a:rPr>
              <a:t>Фото №5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358246" cy="157163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dirty="0" smtClean="0"/>
              <a:t>Такие же процессы происходят в нашем организме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85992"/>
            <a:ext cx="385765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357158" y="6143644"/>
            <a:ext cx="8358246" cy="56198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Фото №4                    фото №5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285992"/>
            <a:ext cx="400052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350046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fontAlgn="base"/>
            <a:r>
              <a:rPr lang="ru-RU" sz="3200" dirty="0" smtClean="0"/>
              <a:t>В целом претензии к газированным напиткам сводятся к тому, что они </a:t>
            </a:r>
            <a:r>
              <a:rPr lang="ru-RU" sz="3200" b="1" dirty="0" smtClean="0"/>
              <a:t>могут оказывать вредное влияние на здоровье потребителя</a:t>
            </a:r>
            <a:r>
              <a:rPr lang="ru-RU" sz="3200" dirty="0" smtClean="0"/>
              <a:t>, в частности, </a:t>
            </a:r>
            <a:r>
              <a:rPr lang="ru-RU" sz="3200" b="1" i="1" dirty="0" smtClean="0"/>
              <a:t>провоцировать ожирение </a:t>
            </a:r>
            <a:r>
              <a:rPr lang="ru-RU" sz="3200" i="1" dirty="0" smtClean="0"/>
              <a:t>и другие </a:t>
            </a:r>
            <a:r>
              <a:rPr lang="ru-RU" sz="3200" b="1" i="1" dirty="0" smtClean="0"/>
              <a:t>нарушения обмена веществ, стать причиной заболеваний органов желудочно-кишечного тракта</a:t>
            </a:r>
            <a:r>
              <a:rPr lang="ru-RU" sz="3200" i="1" dirty="0" smtClean="0"/>
              <a:t> или даже </a:t>
            </a:r>
            <a:r>
              <a:rPr lang="ru-RU" sz="3200" b="1" i="1" dirty="0" smtClean="0"/>
              <a:t>вызвать отравление</a:t>
            </a:r>
            <a:r>
              <a:rPr lang="ru-RU" sz="3200" i="1" dirty="0" smtClean="0"/>
              <a:t>.</a:t>
            </a:r>
            <a:endParaRPr lang="ru-RU" sz="32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42852"/>
            <a:ext cx="8858312" cy="15696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Таким образом, мы можем сделать вывод о том, что </a:t>
            </a:r>
            <a:r>
              <a:rPr lang="ru-RU" sz="2400" b="1" dirty="0" smtClean="0"/>
              <a:t>моя гипотеза подтвердилась частично. </a:t>
            </a:r>
            <a:r>
              <a:rPr lang="ru-RU" sz="2400" dirty="0" smtClean="0"/>
              <a:t>Некоторые газированные напитки содержат натуральные соки, но в очень маленьких количествах, а вот сахара и кислоты и пищевые добавки в большом объеме.</a:t>
            </a:r>
            <a:endParaRPr lang="ru-RU" sz="24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3200" b="1" dirty="0" smtClean="0"/>
              <a:t>Несколько удивительных фактов: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1"/>
            <a:ext cx="8229600" cy="321470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 lvl="0" fontAlgn="base"/>
            <a:r>
              <a:rPr lang="ru-RU" b="1" dirty="0" smtClean="0"/>
              <a:t>Газировкой можно испортить краску на машине.</a:t>
            </a:r>
            <a:endParaRPr lang="ru-RU" dirty="0" smtClean="0"/>
          </a:p>
          <a:p>
            <a:pPr lvl="0" fontAlgn="base"/>
            <a:r>
              <a:rPr lang="ru-RU" b="1" dirty="0" smtClean="0"/>
              <a:t>В ней можно отстирывать масляные пятна.</a:t>
            </a:r>
            <a:endParaRPr lang="ru-RU" dirty="0" smtClean="0"/>
          </a:p>
          <a:p>
            <a:pPr lvl="0" fontAlgn="base"/>
            <a:r>
              <a:rPr lang="ru-RU" b="1" dirty="0" smtClean="0"/>
              <a:t>Кусок мяса в стакане “шипучки” может раствориться за несколько дней.</a:t>
            </a:r>
            <a:endParaRPr lang="ru-RU" dirty="0" smtClean="0"/>
          </a:p>
          <a:p>
            <a:pPr lvl="0" fontAlgn="base"/>
            <a:r>
              <a:rPr lang="ru-RU" b="1" dirty="0" smtClean="0"/>
              <a:t>Газировка растворяет ржавчину.</a:t>
            </a: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4740277"/>
          </a:xfrm>
          <a:solidFill>
            <a:srgbClr val="FFC000"/>
          </a:solidFill>
        </p:spPr>
        <p:txBody>
          <a:bodyPr/>
          <a:lstStyle/>
          <a:p>
            <a:pPr algn="ctr" fontAlgn="base">
              <a:buNone/>
            </a:pPr>
            <a:r>
              <a:rPr lang="ru-RU" dirty="0" smtClean="0"/>
              <a:t>       </a:t>
            </a:r>
            <a:endParaRPr lang="ru-RU" i="1" u="sng" dirty="0" smtClean="0"/>
          </a:p>
          <a:p>
            <a:pPr algn="ctr" fontAlgn="base">
              <a:buNone/>
            </a:pPr>
            <a:r>
              <a:rPr lang="ru-RU" i="1" u="sng" dirty="0" smtClean="0"/>
              <a:t>Информация для размышления:</a:t>
            </a:r>
          </a:p>
          <a:p>
            <a:pPr algn="ctr" fontAlgn="base">
              <a:buNone/>
            </a:pPr>
            <a:endParaRPr lang="ru-RU" b="1" i="1" dirty="0" smtClean="0"/>
          </a:p>
          <a:p>
            <a:pPr algn="ctr" fontAlgn="base">
              <a:buNone/>
            </a:pPr>
            <a:endParaRPr lang="ru-RU" b="1" i="1" dirty="0" smtClean="0"/>
          </a:p>
          <a:p>
            <a:pPr algn="ctr" fontAlgn="base">
              <a:buNone/>
            </a:pPr>
            <a:r>
              <a:rPr lang="ru-RU" sz="3600" b="1" i="1" dirty="0" smtClean="0"/>
              <a:t>В американских и европейских школах уже запретили продажу шипучки.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5720" y="642918"/>
            <a:ext cx="8715436" cy="21431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СПАСИБО ЗА ВНИМАНИЕ!</a:t>
            </a:r>
          </a:p>
          <a:p>
            <a:pPr lvl="0" algn="ctr">
              <a:spcBef>
                <a:spcPct val="0"/>
              </a:spcBef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Желаю вам хорошего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здоровья!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Иногда не задумываясь и не глядя на этикетку мы покупаем газированные напитки для утоления жажды. 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      А иногда смотрим на этикетку и видим: специально подготовленная вода, регулятор кислотности Е-330, двуокись углерода Е-290, консервант Е-211,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подсластитель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Е-951, краситель, натуральный сок,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ароматизатор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Что бы это значило?.. давайте подробнее!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19722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результате анализа состава газированных напитков доказать их пользу или вред  для организма.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сбор информации, проведение опыта, анализ полученной информации, подведение выводов.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142852"/>
            <a:ext cx="8229600" cy="271464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algn="ctr">
              <a:spcBef>
                <a:spcPct val="0"/>
              </a:spcBef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газированными напитками можно утолить жажду и так ли они полезны, как нам говорит об этом реклама. Я думаю, что газированные напитки содержат натуральные соки, витамины и полезные вещества</a:t>
            </a:r>
            <a:r>
              <a:rPr lang="ru-RU" sz="4400" dirty="0" smtClean="0"/>
              <a:t>.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  <a:solidFill>
            <a:srgbClr val="FFC000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 ГАЗИРОВАННЫХ НАПИТКОВ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u="sng" dirty="0" smtClean="0"/>
              <a:t>Специально подготовленная вода</a:t>
            </a:r>
            <a:r>
              <a:rPr lang="ru-RU" dirty="0" smtClean="0"/>
              <a:t> </a:t>
            </a:r>
          </a:p>
          <a:p>
            <a:r>
              <a:rPr lang="ru-RU" u="sng" dirty="0" smtClean="0"/>
              <a:t>Двуокись углерода Е-290</a:t>
            </a:r>
            <a:r>
              <a:rPr lang="ru-RU" dirty="0" smtClean="0"/>
              <a:t> </a:t>
            </a:r>
          </a:p>
          <a:p>
            <a:r>
              <a:rPr lang="ru-RU" u="sng" dirty="0" smtClean="0"/>
              <a:t>Регулятор кислотности Е-330 Е-332 Е-338</a:t>
            </a:r>
          </a:p>
          <a:p>
            <a:r>
              <a:rPr lang="ru-RU" u="sng" dirty="0" err="1" smtClean="0"/>
              <a:t>Подсластитель</a:t>
            </a:r>
            <a:r>
              <a:rPr lang="ru-RU" u="sng" dirty="0" smtClean="0"/>
              <a:t> Е-951</a:t>
            </a:r>
            <a:r>
              <a:rPr lang="ru-RU" dirty="0" smtClean="0"/>
              <a:t> </a:t>
            </a:r>
          </a:p>
          <a:p>
            <a:r>
              <a:rPr lang="ru-RU" u="sng" dirty="0" err="1" smtClean="0"/>
              <a:t>Цикламовая</a:t>
            </a:r>
            <a:r>
              <a:rPr lang="ru-RU" u="sng" dirty="0" smtClean="0"/>
              <a:t> кислота E-952 Е-950</a:t>
            </a:r>
          </a:p>
          <a:p>
            <a:r>
              <a:rPr lang="ru-RU" u="sng" dirty="0" smtClean="0"/>
              <a:t>Консервант Е-211 Е-210 Е-212</a:t>
            </a:r>
          </a:p>
          <a:p>
            <a:r>
              <a:rPr lang="ru-RU" u="sng" dirty="0" smtClean="0"/>
              <a:t>Красители Е-150 Е-102 Е-104…</a:t>
            </a:r>
          </a:p>
          <a:p>
            <a:r>
              <a:rPr lang="ru-RU" u="sng" dirty="0" err="1" smtClean="0"/>
              <a:t>Ароматизатор</a:t>
            </a:r>
            <a:endParaRPr lang="ru-RU" u="sng" dirty="0" smtClean="0"/>
          </a:p>
          <a:p>
            <a:endParaRPr lang="ru-RU" u="sng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372476" cy="928686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Таблица вредных пищевых добавок:</a:t>
            </a:r>
            <a:endParaRPr lang="ru-RU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285728"/>
            <a:ext cx="8429684" cy="267765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/>
              <a:t>Для своей работы я взял 5 наиболее узнаваемых в наших магазинах газированных напитков:</a:t>
            </a:r>
          </a:p>
          <a:p>
            <a:r>
              <a:rPr lang="ru-RU" sz="2400" b="1" dirty="0" smtClean="0"/>
              <a:t>- Кока-кола фирмы Кока-кола</a:t>
            </a:r>
          </a:p>
          <a:p>
            <a:r>
              <a:rPr lang="ru-RU" sz="2400" b="1" dirty="0" smtClean="0"/>
              <a:t>- Фанта фирмы Кока-кола</a:t>
            </a:r>
          </a:p>
          <a:p>
            <a:r>
              <a:rPr lang="ru-RU" sz="2400" b="1" dirty="0" smtClean="0"/>
              <a:t>- </a:t>
            </a:r>
            <a:r>
              <a:rPr lang="ru-RU" sz="2400" b="1" dirty="0" err="1" smtClean="0"/>
              <a:t>Мохито</a:t>
            </a:r>
            <a:r>
              <a:rPr lang="ru-RU" sz="2400" b="1" dirty="0" smtClean="0"/>
              <a:t> фирма на упаковке не указана</a:t>
            </a:r>
          </a:p>
          <a:p>
            <a:r>
              <a:rPr lang="ru-RU" sz="2400" b="1" dirty="0" smtClean="0"/>
              <a:t> -</a:t>
            </a:r>
            <a:r>
              <a:rPr lang="ru-RU" sz="2400" b="1" dirty="0" err="1" smtClean="0"/>
              <a:t>Миринда</a:t>
            </a:r>
            <a:r>
              <a:rPr lang="ru-RU" sz="2400" b="1" dirty="0" smtClean="0"/>
              <a:t> ИП </a:t>
            </a:r>
            <a:r>
              <a:rPr lang="ru-RU" sz="2400" b="1" dirty="0" err="1" smtClean="0"/>
              <a:t>Цирикадзе</a:t>
            </a:r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 -Тархун завода мадам Лимоновой</a:t>
            </a:r>
            <a:endParaRPr lang="ru-RU" sz="2400" b="1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357562"/>
            <a:ext cx="171451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357562"/>
            <a:ext cx="178595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357562"/>
            <a:ext cx="171451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357562"/>
            <a:ext cx="178595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3357562"/>
            <a:ext cx="185738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508318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Кока-кола: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- газированная вода, сахар, натуральный краситель карамель, регулятор кислотности ортофосфорная кислота, кофеин, натуральные </a:t>
            </a:r>
            <a:r>
              <a:rPr lang="ru-RU" sz="2700" dirty="0" err="1" smtClean="0"/>
              <a:t>ароматизаторы</a:t>
            </a:r>
            <a:r>
              <a:rPr lang="ru-RU" sz="2700" dirty="0" smtClean="0"/>
              <a:t>.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В данном напитке не указана ни одна пищевая добавка согласно классификатора - не определяется…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u="sng" dirty="0" smtClean="0"/>
              <a:t>Что касается сахара, то в кока-коле его ну просто чересчур, около 7 ложек на 250мл жидкости, что является максимальной дозой в сутки для человеческого организма. </a:t>
            </a:r>
            <a:br>
              <a:rPr lang="ru-RU" sz="2700" u="sng" dirty="0" smtClean="0"/>
            </a:br>
            <a:r>
              <a:rPr lang="ru-RU" sz="2700" u="sng" dirty="0" smtClean="0"/>
              <a:t/>
            </a:r>
            <a:br>
              <a:rPr lang="ru-RU" sz="2700" u="sng" dirty="0" smtClean="0"/>
            </a:br>
            <a:r>
              <a:rPr lang="ru-RU" sz="2700" dirty="0" smtClean="0"/>
              <a:t>В общем, ничего полезного…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592935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Фанта: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- вода, сахар, апельсиновый сок 3 %, регулятор кислотности лимонная кислота, стабилизаторы (эфиры глицерина и смоляных кислот, </a:t>
            </a:r>
            <a:r>
              <a:rPr lang="ru-RU" sz="2700" dirty="0" err="1" smtClean="0"/>
              <a:t>гуаровая</a:t>
            </a:r>
            <a:r>
              <a:rPr lang="ru-RU" sz="2700" dirty="0" smtClean="0"/>
              <a:t> камедь), краситель </a:t>
            </a:r>
            <a:r>
              <a:rPr lang="ru-RU" sz="2700" dirty="0" err="1" smtClean="0"/>
              <a:t>бета-керотин</a:t>
            </a:r>
            <a:r>
              <a:rPr lang="ru-RU" sz="2700" dirty="0" smtClean="0"/>
              <a:t>.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600" b="1" dirty="0" smtClean="0"/>
              <a:t> </a:t>
            </a:r>
            <a:r>
              <a:rPr lang="ru-RU" sz="3600" b="1" dirty="0" err="1" smtClean="0"/>
              <a:t>Миринда</a:t>
            </a:r>
            <a:r>
              <a:rPr lang="ru-RU" sz="3600" b="1" dirty="0" smtClean="0"/>
              <a:t>: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- вода, сахар, регулятор кислотности (Е330, Е331), консервант </a:t>
            </a:r>
            <a:r>
              <a:rPr lang="ru-RU" sz="2700" b="1" dirty="0" smtClean="0"/>
              <a:t>(Е211) </a:t>
            </a:r>
            <a:r>
              <a:rPr lang="ru-RU" sz="2700" dirty="0" smtClean="0"/>
              <a:t>– </a:t>
            </a:r>
            <a:r>
              <a:rPr lang="ru-RU" sz="2700" b="1" dirty="0" smtClean="0"/>
              <a:t>ЗАПРЕЩЕННЫЙ!!!!!!!,</a:t>
            </a:r>
            <a:r>
              <a:rPr lang="ru-RU" sz="2700" dirty="0" smtClean="0"/>
              <a:t> краситель </a:t>
            </a:r>
            <a:r>
              <a:rPr lang="ru-RU" sz="2700" b="1" dirty="0" smtClean="0"/>
              <a:t>(Е110) </a:t>
            </a:r>
            <a:r>
              <a:rPr lang="ru-RU" sz="2700" dirty="0" smtClean="0"/>
              <a:t>– </a:t>
            </a:r>
            <a:r>
              <a:rPr lang="ru-RU" sz="2700" b="1" dirty="0" smtClean="0"/>
              <a:t>ОПАСНЫЙ!!!!</a:t>
            </a:r>
            <a:r>
              <a:rPr lang="ru-RU" sz="2700" dirty="0" smtClean="0"/>
              <a:t>, антиокислитель (Е300),  </a:t>
            </a:r>
            <a:r>
              <a:rPr lang="ru-RU" sz="2700" dirty="0" err="1" smtClean="0"/>
              <a:t>ароматизатор</a:t>
            </a:r>
            <a:r>
              <a:rPr lang="ru-RU" sz="2700" dirty="0" smtClean="0"/>
              <a:t> «апельсин». 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u="sng" dirty="0" smtClean="0"/>
              <a:t>Есть пометка, что краситель Е110 может оказывать отрицательное влияние на активность и внимание детей</a:t>
            </a:r>
            <a:r>
              <a:rPr lang="ru-RU" u="sng" dirty="0" smtClean="0"/>
              <a:t>. </a:t>
            </a:r>
            <a:endParaRPr lang="ru-RU" u="sng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8643998" cy="6858000"/>
          </a:xfrm>
          <a:solidFill>
            <a:srgbClr val="FFC000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/>
              <a:t>                                     </a:t>
            </a:r>
            <a:r>
              <a:rPr lang="ru-RU" b="1" dirty="0" err="1" smtClean="0"/>
              <a:t>Мохито</a:t>
            </a:r>
            <a:r>
              <a:rPr lang="ru-RU" b="1" dirty="0" smtClean="0"/>
              <a:t>: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- вода, сахар, регулятор кислотности, три </a:t>
            </a:r>
            <a:r>
              <a:rPr lang="ru-RU" sz="2300" dirty="0" err="1" smtClean="0"/>
              <a:t>ароматизатора</a:t>
            </a:r>
            <a:r>
              <a:rPr lang="ru-RU" sz="2300" dirty="0" smtClean="0"/>
              <a:t> без обозначения по таблице пищевых добавок, краситель </a:t>
            </a:r>
            <a:r>
              <a:rPr lang="ru-RU" sz="2300" b="1" dirty="0" smtClean="0"/>
              <a:t>(Е102, Е104, Е131)</a:t>
            </a:r>
            <a:r>
              <a:rPr lang="ru-RU" sz="2300" dirty="0" smtClean="0"/>
              <a:t> – </a:t>
            </a:r>
            <a:r>
              <a:rPr lang="ru-RU" sz="2300" b="1" dirty="0" smtClean="0"/>
              <a:t>ОПАСНЫЕ!!!!, </a:t>
            </a:r>
            <a:r>
              <a:rPr lang="ru-RU" sz="2300" b="1" dirty="0" smtClean="0"/>
              <a:t>КАНЦЕРОГЕННЫЕ</a:t>
            </a:r>
            <a:r>
              <a:rPr lang="ru-RU" sz="2300" b="1" dirty="0" smtClean="0"/>
              <a:t>!!!!!!!.</a:t>
            </a:r>
            <a:r>
              <a:rPr lang="ru-RU" sz="2300" dirty="0" smtClean="0"/>
              <a:t> </a:t>
            </a:r>
            <a:r>
              <a:rPr lang="ru-RU" sz="2300" u="sng" dirty="0" smtClean="0"/>
              <a:t>Есть пометка, что содержит краситель, который может отрицательно влиять на активность и внимание детей.</a:t>
            </a:r>
          </a:p>
          <a:p>
            <a:pPr>
              <a:buNone/>
            </a:pPr>
            <a:r>
              <a:rPr lang="ru-RU" sz="2300" dirty="0" smtClean="0"/>
              <a:t>      </a:t>
            </a:r>
            <a:r>
              <a:rPr lang="ru-RU" dirty="0" smtClean="0"/>
              <a:t>                                </a:t>
            </a:r>
            <a:r>
              <a:rPr lang="ru-RU" b="1" dirty="0" smtClean="0"/>
              <a:t>Тархун: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- очищенная питьевая вода из артезианского источника, сахар, регулятор кислотности лимонная кислота, </a:t>
            </a:r>
            <a:r>
              <a:rPr lang="ru-RU" sz="2300" dirty="0" err="1" smtClean="0"/>
              <a:t>ароматизатор</a:t>
            </a:r>
            <a:r>
              <a:rPr lang="ru-RU" sz="2300" dirty="0" smtClean="0"/>
              <a:t>, карамельный колер. </a:t>
            </a:r>
            <a:br>
              <a:rPr lang="ru-RU" sz="2300" dirty="0" smtClean="0"/>
            </a:br>
            <a:r>
              <a:rPr lang="ru-RU" sz="2300" dirty="0" smtClean="0"/>
              <a:t>Для увеличения объёмов продаж производители  прибегают к различным трюкам . Например, заявляют что напиток содержит натуральный сок. При более детальном рассмотрении выясняется, что сока всего 3%. Возьмите стакан натурального апельсинового сока и разведите его в шести литровом ведре воды  – это как раз те самые 3%. Попробуйте, чувствуете аромат и вкус апельсина? Нет? Странно, а производитель полагает, что такого количества достаточно…</a:t>
            </a:r>
            <a:endParaRPr lang="ru-RU" sz="23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770</TotalTime>
  <Words>536</Words>
  <Application>Microsoft Office PowerPoint</Application>
  <PresentationFormat>Экран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ГАЗИРОВАННЫЕ НАПИТКИ: польза или вред?</vt:lpstr>
      <vt:lpstr>Введение</vt:lpstr>
      <vt:lpstr>Слайд 3</vt:lpstr>
      <vt:lpstr>СОСТАВ ГАЗИРОВАННЫХ НАПИТКОВ</vt:lpstr>
      <vt:lpstr>Таблица вредных пищевых добавок:</vt:lpstr>
      <vt:lpstr>Слайд 6</vt:lpstr>
      <vt:lpstr>Кока-кола: - газированная вода, сахар, натуральный краситель карамель, регулятор кислотности ортофосфорная кислота, кофеин, натуральные ароматизаторы.  В данном напитке не указана ни одна пищевая добавка согласно классификатора - не определяется…  Что касается сахара, то в кока-коле его ну просто чересчур, около 7 ложек на 250мл жидкости, что является максимальной дозой в сутки для человеческого организма.   В общем, ничего полезного…</vt:lpstr>
      <vt:lpstr>Фанта: - вода, сахар, апельсиновый сок 3 %, регулятор кислотности лимонная кислота, стабилизаторы (эфиры глицерина и смоляных кислот, гуаровая камедь), краситель бета-керотин.    Миринда: - вода, сахар, регулятор кислотности (Е330, Е331), консервант (Е211) – ЗАПРЕЩЕННЫЙ!!!!!!!, краситель (Е110) – ОПАСНЫЙ!!!!, антиокислитель (Е300),  ароматизатор «апельсин».   Есть пометка, что краситель Е110 может оказывать отрицательное влияние на активность и внимание детей. </vt:lpstr>
      <vt:lpstr> </vt:lpstr>
      <vt:lpstr>Вот ряд заболеваний, которые приходят к нам с чрезмерным употреблением газированных напитков:</vt:lpstr>
      <vt:lpstr>Слайд 11</vt:lpstr>
      <vt:lpstr>Фото № 1                                       Фото № 2                             Фото № 3</vt:lpstr>
      <vt:lpstr> </vt:lpstr>
      <vt:lpstr>Такие же процессы происходят в нашем организме.</vt:lpstr>
      <vt:lpstr>В целом претензии к газированным напиткам сводятся к тому, что они могут оказывать вредное влияние на здоровье потребителя, в частности, провоцировать ожирение и другие нарушения обмена веществ, стать причиной заболеваний органов желудочно-кишечного тракта или даже вызвать отравление.</vt:lpstr>
      <vt:lpstr>Несколько удивительных фактов: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ЗУБНАЯ ПАСТА - польза или вред?</dc:title>
  <dc:creator>user</dc:creator>
  <cp:lastModifiedBy>User_2</cp:lastModifiedBy>
  <cp:revision>88</cp:revision>
  <dcterms:created xsi:type="dcterms:W3CDTF">2014-01-20T13:37:58Z</dcterms:created>
  <dcterms:modified xsi:type="dcterms:W3CDTF">2016-02-13T05:19:59Z</dcterms:modified>
</cp:coreProperties>
</file>