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3E5F5-5940-40E0-A110-2DB58548712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E12853-E688-424D-83EF-C44E711173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Горючие вещества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Найдите пожароопасные предметы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F:\школа безопасности\Горючие вещества\утюг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62" y="1613560"/>
            <a:ext cx="2854336" cy="24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школа безопасности\Горючие вещества\час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543615" cy="25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школа безопасности\Горючие вещества\чаш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808" y="1772816"/>
            <a:ext cx="3096344" cy="23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Найдите горючее вещество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916832"/>
            <a:ext cx="2476118" cy="2601875"/>
          </a:xfrm>
        </p:spPr>
      </p:pic>
      <p:pic>
        <p:nvPicPr>
          <p:cNvPr id="4098" name="Picture 2" descr="F:\школа безопасности\Горючие вещества\бутыл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13" y="3429000"/>
            <a:ext cx="3132936" cy="31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школа безопасности\Горючие вещества\крас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98321" cy="26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Будьте осторожны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 горючими веществами.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Соблюдайте правила пожарной безопасности!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5400601" cy="4050451"/>
          </a:xfrm>
        </p:spPr>
      </p:pic>
    </p:spTree>
    <p:extLst>
      <p:ext uri="{BB962C8B-B14F-4D97-AF65-F5344CB8AC3E}">
        <p14:creationId xmlns:p14="http://schemas.microsoft.com/office/powerpoint/2010/main" val="4111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692696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Как вы думаете,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вода –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легковоспламеняющаяся жидкость?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57410"/>
            <a:ext cx="4565213" cy="256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Есть жидкости, которые очень легко загораются!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Назовите их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140968"/>
            <a:ext cx="7772400" cy="2274088"/>
          </a:xfrm>
        </p:spPr>
      </p:pic>
    </p:spTree>
    <p:extLst>
      <p:ext uri="{BB962C8B-B14F-4D97-AF65-F5344CB8AC3E}">
        <p14:creationId xmlns:p14="http://schemas.microsoft.com/office/powerpoint/2010/main" val="217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 упаковках с горючими веществами размещён такой знак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3600400" cy="4495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Увидев этот условный знак, будь осторожен!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Это вещество не должно находиться рядом с открытым огнём!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700808"/>
            <a:ext cx="4680520" cy="3731062"/>
          </a:xfrm>
        </p:spPr>
      </p:pic>
    </p:spTree>
    <p:extLst>
      <p:ext uri="{BB962C8B-B14F-4D97-AF65-F5344CB8AC3E}">
        <p14:creationId xmlns:p14="http://schemas.microsoft.com/office/powerpoint/2010/main" val="36797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8194691" cy="6146018"/>
          </a:xfrm>
        </p:spPr>
      </p:pic>
    </p:spTree>
    <p:extLst>
      <p:ext uri="{BB962C8B-B14F-4D97-AF65-F5344CB8AC3E}">
        <p14:creationId xmlns:p14="http://schemas.microsoft.com/office/powerpoint/2010/main" val="37229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Где нельзя хранить огнеопасные вещества?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4968552" cy="2600209"/>
          </a:xfrm>
        </p:spPr>
      </p:pic>
      <p:pic>
        <p:nvPicPr>
          <p:cNvPr id="2050" name="Picture 2" descr="F:\школа безопасности\Горючие вещества\балко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605" y="3645024"/>
            <a:ext cx="4334272" cy="28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Где нужно хранить горючие вещества?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8392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Поиграем!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Найдите лишнее слово!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Вода, чай, кофе, бензин</a:t>
            </a:r>
          </a:p>
          <a:p>
            <a:pPr marL="0" indent="0">
              <a:buNone/>
            </a:pPr>
            <a:r>
              <a:rPr lang="ru-RU" sz="3200" b="1" dirty="0" smtClean="0"/>
              <a:t>Бензин, керосин, нефть, вода</a:t>
            </a:r>
          </a:p>
          <a:p>
            <a:pPr marL="0" indent="0">
              <a:buNone/>
            </a:pPr>
            <a:r>
              <a:rPr lang="ru-RU" sz="3200" b="1" dirty="0" smtClean="0"/>
              <a:t>Лак, вода, краска, спирт</a:t>
            </a:r>
          </a:p>
          <a:p>
            <a:pPr marL="0" indent="0">
              <a:buNone/>
            </a:pPr>
            <a:r>
              <a:rPr lang="ru-RU" sz="3200" b="1" dirty="0" smtClean="0"/>
              <a:t>Песок, вата, сено, промасленная тряпка</a:t>
            </a:r>
          </a:p>
          <a:p>
            <a:pPr marL="0" indent="0">
              <a:buNone/>
            </a:pPr>
            <a:r>
              <a:rPr lang="ru-RU" sz="3200" b="1" dirty="0" smtClean="0"/>
              <a:t>Лёд, нефть, краска, лак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06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Отгадайте загадки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772400" cy="457200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ru-RU" sz="3200" b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200" b="1" dirty="0" smtClean="0"/>
              <a:t>Он горючий, он летучий,</a:t>
            </a:r>
          </a:p>
          <a:p>
            <a:pPr marL="0" indent="0" algn="ctr">
              <a:buNone/>
            </a:pPr>
            <a:r>
              <a:rPr lang="ru-RU" sz="3200" b="1" dirty="0" smtClean="0"/>
              <a:t>Для машин необходим,</a:t>
            </a:r>
          </a:p>
          <a:p>
            <a:pPr marL="0" indent="0" algn="ctr">
              <a:buNone/>
            </a:pPr>
            <a:r>
              <a:rPr lang="ru-RU" sz="3200" b="1" dirty="0" smtClean="0"/>
              <a:t>Но опасным он бывает,</a:t>
            </a:r>
          </a:p>
          <a:p>
            <a:pPr marL="0" indent="0" algn="ctr">
              <a:buNone/>
            </a:pPr>
            <a:r>
              <a:rPr lang="ru-RU" sz="3200" b="1" dirty="0" smtClean="0"/>
              <a:t>Называется …</a:t>
            </a:r>
          </a:p>
          <a:p>
            <a:pPr marL="0" indent="0" algn="ctr">
              <a:buNone/>
            </a:pPr>
            <a:endParaRPr lang="ru-RU" sz="3200" b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200" b="1" dirty="0" smtClean="0"/>
              <a:t>Невелик коробок,</a:t>
            </a:r>
          </a:p>
          <a:p>
            <a:pPr marL="0" indent="0" algn="ctr">
              <a:buNone/>
            </a:pPr>
            <a:r>
              <a:rPr lang="ru-RU" sz="3200" b="1" dirty="0" smtClean="0"/>
              <a:t>А пожар приволок…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73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133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Горючие вещества</vt:lpstr>
      <vt:lpstr>Презентация PowerPoint</vt:lpstr>
      <vt:lpstr>Есть жидкости, которые очень легко загораются! Назовите их</vt:lpstr>
      <vt:lpstr>На упаковках с горючими веществами размещён такой знак</vt:lpstr>
      <vt:lpstr>Презентация PowerPoint</vt:lpstr>
      <vt:lpstr>Где нельзя хранить огнеопасные вещества?</vt:lpstr>
      <vt:lpstr>Где нужно хранить горючие вещества?</vt:lpstr>
      <vt:lpstr>Поиграем!</vt:lpstr>
      <vt:lpstr>Отгадайте загадки</vt:lpstr>
      <vt:lpstr>Найдите пожароопасные предметы</vt:lpstr>
      <vt:lpstr>Найдите горючее вещество</vt:lpstr>
      <vt:lpstr>Будьте осторожны  с горючими веществами. Соблюдайте правила пожарной безопасности!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Горючие вещества</dc:title>
  <dc:creator>К</dc:creator>
  <cp:lastModifiedBy>Admin_</cp:lastModifiedBy>
  <cp:revision>9</cp:revision>
  <dcterms:created xsi:type="dcterms:W3CDTF">2019-03-03T15:37:45Z</dcterms:created>
  <dcterms:modified xsi:type="dcterms:W3CDTF">2021-12-12T16:14:32Z</dcterms:modified>
</cp:coreProperties>
</file>