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4" r:id="rId8"/>
    <p:sldId id="268" r:id="rId9"/>
    <p:sldId id="265" r:id="rId10"/>
    <p:sldId id="266" r:id="rId11"/>
    <p:sldId id="270" r:id="rId12"/>
    <p:sldId id="271" r:id="rId13"/>
    <p:sldId id="273" r:id="rId14"/>
    <p:sldId id="275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93973" autoAdjust="0"/>
  </p:normalViewPr>
  <p:slideViewPr>
    <p:cSldViewPr snapToGrid="0">
      <p:cViewPr varScale="1">
        <p:scale>
          <a:sx n="72" d="100"/>
          <a:sy n="72" d="100"/>
        </p:scale>
        <p:origin x="-6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6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3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56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1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56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86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5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7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9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9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8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0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0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29EDC-4503-40ED-A820-D2698672954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BAA622-CDEE-44E8-B7E8-DCF43700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0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50429"/>
            <a:ext cx="7766936" cy="1213944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 в патриотическом воспитании дошкольников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1283" y="4303986"/>
            <a:ext cx="2617076" cy="614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5" y="2867891"/>
            <a:ext cx="6386945" cy="376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9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Ребята </a:t>
            </a:r>
            <a:r>
              <a:rPr lang="ru-RU" sz="3100" b="1" i="1" dirty="0">
                <a:solidFill>
                  <a:schemeClr val="tx1"/>
                </a:solidFill>
              </a:rPr>
              <a:t>приготовили</a:t>
            </a:r>
            <a:r>
              <a:rPr lang="ru-RU" b="1" i="1" dirty="0">
                <a:solidFill>
                  <a:schemeClr val="tx1"/>
                </a:solidFill>
              </a:rPr>
              <a:t> подарки Деду </a:t>
            </a:r>
            <a:r>
              <a:rPr lang="ru-RU" b="1" i="1" dirty="0" smtClean="0">
                <a:solidFill>
                  <a:schemeClr val="tx1"/>
                </a:solidFill>
              </a:rPr>
              <a:t>Морозу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504" y="3276873"/>
            <a:ext cx="2792210" cy="3194581"/>
          </a:xfrm>
          <a:prstGeom prst="round2Diag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9" y="1831709"/>
            <a:ext cx="2364377" cy="3298222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743" y="1868288"/>
            <a:ext cx="2926334" cy="326164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459" y="248194"/>
            <a:ext cx="8915845" cy="15164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 «Обычаи и традиции народов России. Казахи.» 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(для детей 5-6 лет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tx1"/>
                </a:solidFill>
              </a:rPr>
              <a:t>Знакомство с </a:t>
            </a:r>
            <a:r>
              <a:rPr lang="ru-RU" sz="3100" dirty="0">
                <a:solidFill>
                  <a:schemeClr val="tx1"/>
                </a:solidFill>
              </a:rPr>
              <a:t>национальным </a:t>
            </a:r>
            <a:r>
              <a:rPr lang="ru-RU" sz="3100" dirty="0" smtClean="0">
                <a:solidFill>
                  <a:schemeClr val="tx1"/>
                </a:solidFill>
              </a:rPr>
              <a:t>костюмом, с </a:t>
            </a:r>
            <a:r>
              <a:rPr lang="ru-RU" sz="3100" dirty="0">
                <a:solidFill>
                  <a:schemeClr val="tx1"/>
                </a:solidFill>
              </a:rPr>
              <a:t>обрядами и играми казахского народа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45" y="2762408"/>
            <a:ext cx="3745976" cy="3665621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381" y="2762408"/>
            <a:ext cx="3645602" cy="366562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7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773" y="596538"/>
            <a:ext cx="9236687" cy="2197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 «Народная кукла»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(для детей старшего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дошкольного возраста</a:t>
            </a: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tx1"/>
                </a:solidFill>
              </a:rPr>
              <a:t>Музей </a:t>
            </a:r>
            <a:r>
              <a:rPr lang="ru-RU" sz="3100" dirty="0">
                <a:solidFill>
                  <a:schemeClr val="tx1"/>
                </a:solidFill>
              </a:rPr>
              <a:t>народной куклы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8" y="2155039"/>
            <a:ext cx="6183316" cy="4277726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85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9" y="609599"/>
            <a:ext cx="10603830" cy="16362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«Елочка. Новый год» (для детей 2-3х лет)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Рассматривание живой веточки </a:t>
            </a:r>
            <a:r>
              <a:rPr lang="ru-RU" sz="2700" dirty="0" smtClean="0">
                <a:solidFill>
                  <a:schemeClr val="tx1"/>
                </a:solidFill>
              </a:rPr>
              <a:t>ели  и новогодних  елочных игрушек</a:t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5" y="2646947"/>
            <a:ext cx="5435462" cy="3808942"/>
          </a:xfrm>
          <a:prstGeom prst="round2Diag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768" y="2245894"/>
            <a:ext cx="5231491" cy="3672169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05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6" y="256672"/>
            <a:ext cx="10186737" cy="18929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 «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Сокровища гномов» 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(для детей 5-6 лет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Проведение мастер-класса </a:t>
            </a:r>
            <a:r>
              <a:rPr lang="ru-RU" sz="2800" dirty="0">
                <a:solidFill>
                  <a:schemeClr val="tx1"/>
                </a:solidFill>
              </a:rPr>
              <a:t>«Волшебные фонарики»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7" y="2047271"/>
            <a:ext cx="5206011" cy="45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22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4" y="768625"/>
            <a:ext cx="8481392" cy="47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9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18" y="609600"/>
            <a:ext cx="9123813" cy="469867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Образовательное событие -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ограниченное во времени социальное явление, направленное на взаимодействие субъектов и учитывающее образовательные запросы и личностные возможности обучающихся; пространство совместного творчества (интеллектуального, художественного, технического, спортивного и др. детей и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взрослых).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Образовательное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событие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– история, происходящая в течение определенного периода. У детей должно быть достаточно времени для  вхождения в образовательное событие, обсуждения, планирования, подготовки. Образовательное событие не завершается развязкой. Оно продолжает существовать в виде воспоминаний, обращений к детской «документации», рефлексии.</a:t>
            </a:r>
            <a:br>
              <a:rPr lang="ru-RU" sz="2800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0" y="371061"/>
            <a:ext cx="10987257" cy="618411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Образовательное событие состоит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из трех этапов:</a:t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Подготовительный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(педагог вместе с участниками придумывает идею, составляет сценарий, подбирает команду и технические моменты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Событийный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(собственно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событие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хождение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тему, завязка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 новые сведения</a:t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творческая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рефлексия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Рефлексивный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(размышления о прошедшем событии, о впечатлениях от него, подведение участниками личных итогов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203" y="277091"/>
            <a:ext cx="9254397" cy="57791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 проходит через следующие направления: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</a:rPr>
              <a:t>социальное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познавательное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физкультурное </a:t>
            </a:r>
            <a:r>
              <a:rPr lang="ru-RU" sz="3200" dirty="0">
                <a:solidFill>
                  <a:schemeClr val="tx1"/>
                </a:solidFill>
              </a:rPr>
              <a:t>и </a:t>
            </a:r>
            <a:r>
              <a:rPr lang="ru-RU" sz="3200" dirty="0" smtClean="0">
                <a:solidFill>
                  <a:schemeClr val="tx1"/>
                </a:solidFill>
              </a:rPr>
              <a:t>оздоровительное эстетическое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трудовое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духовно-нравственное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патриотическое воспитание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фото с телефона моего\b258e12c-66c4-506f-afe2-a827cce44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13178"/>
          <a:stretch/>
        </p:blipFill>
        <p:spPr bwMode="auto">
          <a:xfrm>
            <a:off x="6033782" y="3047999"/>
            <a:ext cx="4461939" cy="3405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13" y="609600"/>
            <a:ext cx="8798989" cy="518555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Патриотическое воспитание ребенка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это основа формирования будущего гражданина. Любовь к Родине начинается с отношения к самым близким людям – отцу, матери, дедушке, бабушке, с любви к своему дому, улице, на которой ребенок живет, детскому саду, школе, городу. Это преданность своему Отечеству, стремление служить его интересам и готовность, вплоть до самопожертвования, к его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защите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 </a:t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09" y="3776870"/>
            <a:ext cx="5335656" cy="291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7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91722"/>
              </p:ext>
            </p:extLst>
          </p:nvPr>
        </p:nvGraphicFramePr>
        <p:xfrm>
          <a:off x="614856" y="744580"/>
          <a:ext cx="10135875" cy="5967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1017"/>
                <a:gridCol w="3674378"/>
                <a:gridCol w="3840480"/>
              </a:tblGrid>
              <a:tr h="375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Месяц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образовательного события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Возрастная категория участников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44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Сентябрь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«Российский день леса»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Старшие, подготовительные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455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Октябрь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«Урожайные грядки»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Младшие, средние , старшие , подготовительные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4420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«День народного единства»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«Герб  Российской Федерации»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Старшие, подготовительные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476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«День рождения Деда Мороза»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Младшие, средние , старшие , подготовительные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44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Декабрь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«Герои Отечества»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«Конституция Российской Федерации»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Старшие, подготовительные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3753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Январь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«Рождество. Народные праздники»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Средние , старшие , подготовительные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264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«Прорыв блокады Ленинграда»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Старшие, подготовительные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44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Февраль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«Защитники Отечества»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Средние , старшие , подготовительные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663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Апрель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«Первый искусственный спутник Земли»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«День земли»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«Прилет птиц»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Младшие, средние , старшие , подготовительные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253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«День Победы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Средние , старшие , подготовительные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44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Июнь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«День России»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«День памяти и скорби»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Старшие, подготовительные 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451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Июль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«День рождения города»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«Семь Я –одна семья»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Младшие, средние , старшие , подготовительные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  <a:tr h="442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Август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«Государственный флаг Российской Федерации»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Средние , старшие , подготовительные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91" marR="50191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856" y="303928"/>
            <a:ext cx="960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Перспективный план образовательных событий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патриотической направленности на учебный год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609600"/>
            <a:ext cx="1133125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Якутия - один лишь край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России»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tx1"/>
                </a:solidFill>
              </a:rPr>
              <a:t>Просмотр </a:t>
            </a:r>
            <a:r>
              <a:rPr lang="ru-RU" sz="3100" dirty="0">
                <a:solidFill>
                  <a:schemeClr val="tx1"/>
                </a:solidFill>
              </a:rPr>
              <a:t>презентации</a:t>
            </a:r>
            <a:endParaRPr lang="ru-RU" sz="3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376" t="4885" r="2675" b="4472"/>
          <a:stretch/>
        </p:blipFill>
        <p:spPr>
          <a:xfrm>
            <a:off x="2835966" y="2299864"/>
            <a:ext cx="5425166" cy="423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1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3846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Народные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гры </a:t>
            </a:r>
            <a:b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«Водопой»                                   «Рыболов»</a:t>
            </a:r>
            <a:endParaRPr lang="ru-RU" sz="2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424" t="3634" r="2800" b="6549"/>
          <a:stretch/>
        </p:blipFill>
        <p:spPr>
          <a:xfrm>
            <a:off x="463507" y="1822663"/>
            <a:ext cx="5101270" cy="402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540" t="6218" r="4087" b="4730"/>
          <a:stretch/>
        </p:blipFill>
        <p:spPr>
          <a:xfrm>
            <a:off x="5990897" y="1947619"/>
            <a:ext cx="5112532" cy="39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9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1" y="160422"/>
            <a:ext cx="8888991" cy="609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 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рождение Деда Мороза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0" y="2252898"/>
            <a:ext cx="3490180" cy="434668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2229" y="830925"/>
            <a:ext cx="671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800" dirty="0" smtClean="0"/>
              <a:t>составление интеллект- карты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77" y="2638044"/>
            <a:ext cx="4818875" cy="3457956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00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</TotalTime>
  <Words>354</Words>
  <Application>Microsoft Office PowerPoint</Application>
  <PresentationFormat>Произвольный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Образовательное событие в патриотическом воспитании дошкольников</vt:lpstr>
      <vt:lpstr> Образовательное событие - ограниченное во времени социальное явление, направленное на взаимодействие субъектов и учитывающее образовательные запросы и личностные возможности обучающихся; пространство совместного творчества (интеллектуального, художественного, технического, спортивного и др. детей и взрослых).   Образовательное событие – история, происходящая в течение определенного периода. У детей должно быть достаточно времени для  вхождения в образовательное событие, обсуждения, планирования, подготовки. Образовательное событие не завершается развязкой. Оно продолжает существовать в виде воспоминаний, обращений к детской «документации», рефлексии. </vt:lpstr>
      <vt:lpstr>Образовательное событие состоит  из трех этапов:  1. Подготовительный (педагог вместе с участниками придумывает идею, составляет сценарий, подбирает команду и технические моменты)  2. Событийный (собственно событие): *  вхождение в тему, завязка *  новые сведения *  творческая деятельность  *  рефлексия  3. Рефлексивный (размышления о прошедшем событии, о впечатлениях от него, подведение участниками личных итогов) </vt:lpstr>
      <vt:lpstr>Образовательное событие проходит через следующие направления:  социальное познавательное физкультурное и оздоровительное эстетическое трудовое духовно-нравственное  патриотическое воспитание</vt:lpstr>
      <vt:lpstr> Патриотическое воспитание ребенка – это основа формирования будущего гражданина. Любовь к Родине начинается с отношения к самым близким людям – отцу, матери, дедушке, бабушке, с любви к своему дому, улице, на которой ребенок живет, детскому саду, школе, городу. Это преданность своему Отечеству, стремление служить его интересам и готовность, вплоть до самопожертвования, к его защите.  </vt:lpstr>
      <vt:lpstr>Презентация PowerPoint</vt:lpstr>
      <vt:lpstr>Образовательное событие    «Якутия - один лишь край России» Просмотр презентации</vt:lpstr>
      <vt:lpstr>   Народные игры   «Водопой»                                   «Рыболов»</vt:lpstr>
      <vt:lpstr>Образовательное событие  «День рождение Деда Мороза» </vt:lpstr>
      <vt:lpstr>Ребята приготовили подарки Деду Морозу </vt:lpstr>
      <vt:lpstr>Образовательное событие «Обычаи и традиции народов России. Казахи.»  (для детей 5-6 лет) Знакомство с национальным костюмом, с обрядами и играми казахского народа</vt:lpstr>
      <vt:lpstr>Образовательное событие «Народная кукла» (для детей старшего дошкольного возраста)  Музей народной куклы  </vt:lpstr>
      <vt:lpstr>«Елочка. Новый год» (для детей 2-3х лет)  Рассматривание живой веточки ели  и новогодних  елочных игрушек </vt:lpstr>
      <vt:lpstr>Образовательное событие «Сокровища гномов»  (для детей 5-6 лет)  Проведение мастер-класса «Волшебные фонарики»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Образовательное событие</dc:title>
  <dc:creator>777</dc:creator>
  <cp:lastModifiedBy>DNA7 X64</cp:lastModifiedBy>
  <cp:revision>31</cp:revision>
  <dcterms:created xsi:type="dcterms:W3CDTF">2023-03-09T12:52:11Z</dcterms:created>
  <dcterms:modified xsi:type="dcterms:W3CDTF">2023-06-27T19:25:10Z</dcterms:modified>
</cp:coreProperties>
</file>