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topsov.com/wp-content/uploads/2022/01/1-1-1-1536x1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859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228600"/>
            <a:ext cx="8001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МКОУ «Могилевская СОШ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им.Н.У.Азизова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ИНДИВИДУАЛЬНЫЙ ПРОЕКТ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общеобразовательной дисциплине английский язык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««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английского  языка по сети интернет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Эрсенбиев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Шахбан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Яхьяевич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Класс: 10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Руководитель проекта: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Эльмурзаева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Маликат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Саидовна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учитель высшей категории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6-21.userapi.com/impf/e_QkYB6ZT0H_oFVqd5-PMPdrJWgOAQykZ5a8zA/A09BhghNwdQ.jpg?size=800x600&amp;quality=96&amp;sign=ebe032131cdc86a684c334aa20ffa87f&amp;c_uniq_tag=NtNUBfEBz2w6TaS9WerjC_PRvlkEVqEEQe5k7MRoiGg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https://help-ka.ru/wp-content/uploads/2021/03/best-cashback-lingualeo-logo.jpg"/>
          <p:cNvPicPr>
            <a:picLocks noChangeAspect="1" noChangeArrowheads="1"/>
          </p:cNvPicPr>
          <p:nvPr/>
        </p:nvPicPr>
        <p:blipFill>
          <a:blip r:embed="rId3"/>
          <a:srcRect l="21042" t="10916" r="19546" b="60701"/>
          <a:stretch>
            <a:fillRect/>
          </a:stretch>
        </p:blipFill>
        <p:spPr bwMode="auto">
          <a:xfrm>
            <a:off x="2286000" y="152400"/>
            <a:ext cx="47244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Онлайн-платформа английского Linguale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509474"/>
            <a:ext cx="3962400" cy="23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hightech-review.ru/images/wp-content/uploads/2020/01/puzzle-english-trenazhery-dlya-obucheniya.png"/>
          <p:cNvPicPr>
            <a:picLocks noChangeAspect="1" noChangeArrowheads="1"/>
          </p:cNvPicPr>
          <p:nvPr/>
        </p:nvPicPr>
        <p:blipFill>
          <a:blip r:embed="rId2"/>
          <a:srcRect l="33051" t="53828" r="5085" b="27610"/>
          <a:stretch>
            <a:fillRect/>
          </a:stretch>
        </p:blipFill>
        <p:spPr bwMode="auto">
          <a:xfrm>
            <a:off x="0" y="5257800"/>
            <a:ext cx="5562600" cy="762000"/>
          </a:xfrm>
          <a:prstGeom prst="rect">
            <a:avLst/>
          </a:prstGeom>
          <a:noFill/>
        </p:spPr>
      </p:pic>
      <p:pic>
        <p:nvPicPr>
          <p:cNvPr id="5124" name="Picture 4" descr="https://i.pinimg.com/originals/ae/0e/6b/ae0e6b80454d1a0791723371b9437da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Онлайн-платформа английского Puzzle English"/>
          <p:cNvPicPr/>
          <p:nvPr/>
        </p:nvPicPr>
        <p:blipFill>
          <a:blip r:embed="rId4"/>
          <a:srcRect t="25862" r="42500" b="34483"/>
          <a:stretch>
            <a:fillRect/>
          </a:stretch>
        </p:blipFill>
        <p:spPr bwMode="auto">
          <a:xfrm>
            <a:off x="304800" y="3886200"/>
            <a:ext cx="55626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un9-12.userapi.com/impf/c621718/v621718548/1c330/NjVxZreWzhw.jpg?size=280x250&amp;quality=96&amp;sign=ef904f86c22c8965947817cead1a44f2&amp;c_uniq_tag=WTIxqEDZlEHlB7oAsvIwsqOiuco2eOtTAI12Mge4aU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2381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http://st-1.akipress.org/127/.storage/limon2/images/december2016/4f6923463ed7ee5e1f1f23472c3f27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6781800" cy="2419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https://oxford-house.ru/wp-content/uploads/2020/07/urovni-anglijskogo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3908"/>
            <a:ext cx="9144000" cy="4264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i.ytimg.com/vi/j0MuPM6D58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Admin\Downloads\eng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cf.ppt-online.org/files/slide/f/fm5wisHbNon4aPOMrey7G2zZ8ITW9SYJBdLFVQ/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catherineasquithgallery.com/uploads/posts/2021-02/1613504098_7-p-fon-dlya-prezentatsii-inostrannie-yazik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99"/>
            <a:ext cx="9144000" cy="6859599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52800" y="1447800"/>
            <a:ext cx="457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изучить наиболее эффективные способы обучения английскому языку.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доказать, что английский язык эффективно изучать различными современными методами;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предложить своим одноклассникам действенные способы для самостоятельной работы по изучению английского языка;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памятку по наиболее эффективным способам изучения английского языка;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опробовать некоторые методы на себе.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Практическая значимость работы: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качества знаний по английскому языку;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применение выбранных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школ на практике;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650" name="AutoShape 2" descr="https://howtohostel.ru/800/600/https/diesel.elcat.kg/uploads/monthly_09_2015/post-87343-1443499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howtohostel.ru/800/600/https/diesel.elcat.kg/uploads/monthly_09_2015/post-87343-1443499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2"/>
            <a:ext cx="5105400" cy="685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828800" y="28956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Онлайн-школы</a:t>
            </a:r>
            <a:r>
              <a:rPr lang="ru-RU" sz="3200" b="1" dirty="0" smtClean="0">
                <a:solidFill>
                  <a:srgbClr val="002060"/>
                </a:solidFill>
              </a:rPr>
              <a:t> 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0"/>
            <a:ext cx="4038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i.pinimg.com/originals/ec/53/0c/ec530c1df8778a07cf2cf6a08743c1fb.jpg"/>
          <p:cNvPicPr/>
          <p:nvPr/>
        </p:nvPicPr>
        <p:blipFill>
          <a:blip r:embed="rId3"/>
          <a:srcRect l="32421" r="32582" b="78522"/>
          <a:stretch>
            <a:fillRect/>
          </a:stretch>
        </p:blipFill>
        <p:spPr bwMode="auto">
          <a:xfrm>
            <a:off x="5257800" y="457200"/>
            <a:ext cx="2079241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s://irecommend.ru/sites/default/files/imagecache/copyright1/user-images/882378/Bbjttrh8ixmbcLmiJbegpQ.jpg"/>
          <p:cNvPicPr/>
          <p:nvPr/>
        </p:nvPicPr>
        <p:blipFill>
          <a:blip r:embed="rId4"/>
          <a:srcRect l="2816" r="75399" b="87015"/>
          <a:stretch>
            <a:fillRect/>
          </a:stretch>
        </p:blipFill>
        <p:spPr bwMode="auto">
          <a:xfrm>
            <a:off x="7620000" y="1447800"/>
            <a:ext cx="1294353" cy="39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ttps://for24.ru/uploads/posts/2019-05/1558807052_screenshot_269.png"/>
          <p:cNvPicPr/>
          <p:nvPr/>
        </p:nvPicPr>
        <p:blipFill>
          <a:blip r:embed="rId5"/>
          <a:srcRect l="1535" r="67329" b="80933"/>
          <a:stretch>
            <a:fillRect/>
          </a:stretch>
        </p:blipFill>
        <p:spPr bwMode="auto">
          <a:xfrm>
            <a:off x="5334000" y="1143000"/>
            <a:ext cx="1857921" cy="54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s://static.tildacdn.com/tild3832-3531-4666-a334-653033633861/express_skillbox.png"/>
          <p:cNvPicPr/>
          <p:nvPr/>
        </p:nvPicPr>
        <p:blipFill>
          <a:blip r:embed="rId6"/>
          <a:srcRect l="33951" t="8212" r="34692" b="56699"/>
          <a:stretch>
            <a:fillRect/>
          </a:stretch>
        </p:blipFill>
        <p:spPr bwMode="auto">
          <a:xfrm>
            <a:off x="6705600" y="2133600"/>
            <a:ext cx="22860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https://theme.zdassets.com/theme_assets/2203474/79ade45d1c1df41db3f0f0f46ed0fe23743e44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152400"/>
            <a:ext cx="1363384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s://telegra.ph/file/3d31da880c8ba9a06167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981200"/>
            <a:ext cx="1941915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https://www.study.ru/uploads/server/uXWqbq1cwhHc62D5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3200400"/>
            <a:ext cx="19050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https://sun9-69.userapi.com/impg/HkpTXygWBXW7f7t9iuaD8UxEKzH2Jn1l7Za8Zw/9n6Ae5_6fDI.jpg?size=537x240&amp;quality=96&amp;sign=b4509173b51e2f99408c57a9975ec866&amp;type=shar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3810000"/>
            <a:ext cx="1990718" cy="8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ttp://img0.liveinternet.ru/images/attach/c/8/99/873/99873962_erewt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4724400"/>
            <a:ext cx="1752600" cy="1067841"/>
          </a:xfrm>
          <a:prstGeom prst="rect">
            <a:avLst/>
          </a:prstGeom>
          <a:noFill/>
        </p:spPr>
      </p:pic>
      <p:pic>
        <p:nvPicPr>
          <p:cNvPr id="21" name="Рисунок 20" descr="https://i.ytimg.com/vi/j0MuPM6D58c/maxresdefault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55626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.ytimg.com/vi/j0MuPM6D58c/maxresdefault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05400" y="5715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pgdv.ru/images/blog/skillbox-english-language/skillbox-1-min.jpg"/>
          <p:cNvPicPr>
            <a:picLocks noChangeAspect="1" noChangeArrowheads="1"/>
          </p:cNvPicPr>
          <p:nvPr/>
        </p:nvPicPr>
        <p:blipFill>
          <a:blip r:embed="rId2"/>
          <a:srcRect t="11351"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</p:spPr>
      </p:pic>
      <p:pic>
        <p:nvPicPr>
          <p:cNvPr id="26628" name="Picture 4" descr="https://static.tildacdn.com/tild6562-6466-4232-b965-313738643430/mpit2020-skillbox_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93282"/>
          </a:xfrm>
          <a:prstGeom prst="rect">
            <a:avLst/>
          </a:prstGeom>
          <a:noFill/>
        </p:spPr>
      </p:pic>
      <p:pic>
        <p:nvPicPr>
          <p:cNvPr id="26630" name="Picture 6" descr="https://flbible.ru/wp-content/uploads/2020/12/skillbox-o-nem.jpg"/>
          <p:cNvPicPr>
            <a:picLocks noChangeAspect="1" noChangeArrowheads="1"/>
          </p:cNvPicPr>
          <p:nvPr/>
        </p:nvPicPr>
        <p:blipFill>
          <a:blip r:embed="rId4"/>
          <a:srcRect t="62626" r="32262"/>
          <a:stretch>
            <a:fillRect/>
          </a:stretch>
        </p:blipFill>
        <p:spPr bwMode="auto">
          <a:xfrm>
            <a:off x="2057400" y="1905000"/>
            <a:ext cx="5486400" cy="1546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avatars.mds.yandex.net/get-altay/2799320/2a00000173752c662c9cc29317f0aea9f628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http://img0.liveinternet.ru/images/attach/c/8/99/873/99873962_erewte.png"/>
          <p:cNvPicPr>
            <a:picLocks noChangeAspect="1" noChangeArrowheads="1"/>
          </p:cNvPicPr>
          <p:nvPr/>
        </p:nvPicPr>
        <p:blipFill>
          <a:blip r:embed="rId3"/>
          <a:srcRect l="13115" t="75336" r="1639"/>
          <a:stretch>
            <a:fillRect/>
          </a:stretch>
        </p:blipFill>
        <p:spPr bwMode="auto">
          <a:xfrm>
            <a:off x="3124200" y="5257800"/>
            <a:ext cx="2971800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.pinimg.com/originals/ec/53/0c/ec530c1df8778a07cf2cf6a08743c1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https://mulino58.ru/wp-content/uploads/f/e/8/fe8d1c46991ac82de27fc78d3b2b389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nfo-profi.net/wp-content/uploads/2020/09/%D0%AF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1"/>
            <a:ext cx="9144000" cy="4038600"/>
          </a:xfrm>
          <a:prstGeom prst="rect">
            <a:avLst/>
          </a:prstGeom>
          <a:noFill/>
        </p:spPr>
      </p:pic>
      <p:pic>
        <p:nvPicPr>
          <p:cNvPr id="9224" name="Picture 8" descr="https://profobus.ru/images/detailed/3/41_obk8-as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61578"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study.ru/uploads/server/uXWqbq1cwhHc62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63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https://masterlang.ru/wp-content/uploads/2020/09/shkola-skyf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68285"/>
            <a:ext cx="9144000" cy="3189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recommend.ru/sites/default/files/product-images/2263581/FJ59My2pEGFaGUS6BfOD1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76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Тетрика</a:t>
            </a:r>
            <a:r>
              <a:rPr lang="ru-RU" dirty="0" smtClean="0"/>
              <a:t> – </a:t>
            </a:r>
            <a:r>
              <a:rPr lang="ru-RU" b="1" dirty="0" err="1" smtClean="0"/>
              <a:t>онлайн</a:t>
            </a:r>
            <a:r>
              <a:rPr lang="ru-RU" dirty="0" err="1" smtClean="0"/>
              <a:t>-</a:t>
            </a:r>
            <a:r>
              <a:rPr lang="ru-RU" b="1" dirty="0" err="1" smtClean="0"/>
              <a:t>школа</a:t>
            </a:r>
            <a:r>
              <a:rPr lang="ru-RU" dirty="0" smtClean="0"/>
              <a:t>, где можно эффективно подготовиться к ЕГЭ и ОГЭ, подтянуть школьную программу, разобраться с </a:t>
            </a:r>
            <a:r>
              <a:rPr lang="ru-RU" dirty="0" err="1" smtClean="0"/>
              <a:t>домашкой</a:t>
            </a:r>
            <a:r>
              <a:rPr lang="ru-RU" dirty="0" smtClean="0"/>
              <a:t> и выучить иностранные языки.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19</Words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2023-04-16T11:09:33Z</dcterms:created>
  <dcterms:modified xsi:type="dcterms:W3CDTF">2023-05-11T20:05:56Z</dcterms:modified>
</cp:coreProperties>
</file>