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302" r:id="rId3"/>
    <p:sldId id="303" r:id="rId4"/>
    <p:sldId id="304" r:id="rId5"/>
    <p:sldId id="258" r:id="rId6"/>
    <p:sldId id="297" r:id="rId7"/>
    <p:sldId id="298" r:id="rId8"/>
    <p:sldId id="299" r:id="rId9"/>
    <p:sldId id="301" r:id="rId10"/>
    <p:sldId id="300" r:id="rId11"/>
    <p:sldId id="30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00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358" autoAdjust="0"/>
  </p:normalViewPr>
  <p:slideViewPr>
    <p:cSldViewPr>
      <p:cViewPr>
        <p:scale>
          <a:sx n="60" d="100"/>
          <a:sy n="60" d="100"/>
        </p:scale>
        <p:origin x="-63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32654-4953-46CA-BD16-877DA2B3828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F905D-95E9-4A6B-9253-5E0074DD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5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02ECF-3525-4C73-89D6-E91750809E6F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5F58C-6EB9-4844-9721-57F1424C12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1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898937-63C2-460F-B8E7-0EC9F5A83653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CEC76-570B-483C-ABEA-AF12C35D2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2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921D3B-C8AD-4FC3-9429-E7CB450B274A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13F34-0722-4986-8107-12C3449A98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8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FFB79-C56E-4DDC-901B-D45C8B7E40E2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BB328-0E04-4FF7-94C8-85305B3009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6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19ECC-6F64-4B2B-A54D-19B7A69A3662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0E1D8-1DF5-4B6F-97C2-DA7378405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5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759BE-B90A-4F65-891B-281DACD34D15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3E347-4AEF-4300-AD9B-864516ACB2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938AF-D322-4A9B-B682-B768BD4332DA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AC1B6-8AD2-4612-9074-5032E5D790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9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069EE-1C16-4E2C-8A48-3ACDCBC1AD72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4C6FE-B8E0-4FE4-8D27-92FD1CD3B5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1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3AD51-B87D-4B78-A9A8-67E074E6BEE6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C20B1-602B-42EE-97E8-48737B7AAD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0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2ECB7-A7CC-4493-BF36-FB58E457DE2B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F2B53-8D3D-466F-A871-7A2C763A27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7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59CCA-E574-43EB-9352-B4F59957745B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43789-4FFF-4D5D-A589-FDD791965B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1D487C-98C9-4DC6-B667-048589C53F9B}" type="datetimeFigureOut">
              <a:rPr lang="ru-RU" smtClean="0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9783F0-7EBC-4251-A300-BD1394427F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1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10" Type="http://schemas.microsoft.com/office/2007/relationships/hdphoto" Target="../media/hdphoto11.wdp"/><Relationship Id="rId4" Type="http://schemas.microsoft.com/office/2007/relationships/hdphoto" Target="../media/hdphoto9.wdp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gif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1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9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microsoft.com/office/2007/relationships/hdphoto" Target="../media/hdphoto8.wdp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D:\Картинки\Полька\5f2QMUDpeTD4P63jMKS4xv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7" r="2002"/>
          <a:stretch/>
        </p:blipFill>
        <p:spPr bwMode="auto">
          <a:xfrm>
            <a:off x="0" y="-7937"/>
            <a:ext cx="2505873" cy="68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\Полька\5f2QMUDpeTD4P63jMKS4xv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7" r="2002"/>
          <a:stretch/>
        </p:blipFill>
        <p:spPr bwMode="auto">
          <a:xfrm flipH="1">
            <a:off x="6610330" y="-7937"/>
            <a:ext cx="2614672" cy="68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05873" y="1757080"/>
            <a:ext cx="4104456" cy="1944216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05873" y="1955478"/>
            <a:ext cx="4176464" cy="165618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«ВЕСЕННИЙ ОРКЕСТР»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7583" y="5589240"/>
            <a:ext cx="6796217" cy="1165747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Клименко Тамара Николаевна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музыкальный руководитель МБДОУ «Детский сад №13»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Миасс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год.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87624" y="3933056"/>
            <a:ext cx="6768752" cy="145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игра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sz="1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AutoShape 2" descr="https://catherineasquithgallery.com/uploads/posts/2021-12/1639671316_212-catherineasquithgallery-com-p-rozovii-vesennii-fon-3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D:\Картинки\Полька\dvust-zim-ptichki-11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23" b="75645" l="49192" r="97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12" t="10054" r="2056" b="24113"/>
          <a:stretch/>
        </p:blipFill>
        <p:spPr bwMode="auto">
          <a:xfrm>
            <a:off x="2180183" y="332656"/>
            <a:ext cx="1671737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Картинки\Полька\dvust-zim-ptichki-11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23" b="75645" l="49192" r="97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12" t="10054" r="2056" b="24113"/>
          <a:stretch/>
        </p:blipFill>
        <p:spPr bwMode="auto">
          <a:xfrm flipH="1">
            <a:off x="5292080" y="312738"/>
            <a:ext cx="1671737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AutoShape 2" descr="https://png.pngtree.com/png-clipart/20220111/ourmid/pngtree-original-hand-painted-romantic-cherry-blossoms-in-spring-png-image_428450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"/>
            <a:ext cx="9144000" cy="6858000"/>
            <a:chOff x="0" y="0"/>
            <a:chExt cx="7467600" cy="7175500"/>
          </a:xfrm>
        </p:grpSpPr>
        <p:pic>
          <p:nvPicPr>
            <p:cNvPr id="5" name="Рисунок 4" descr="D:\Картинки\Полька\1618833327_20-phonoteka_org-p-fon-dlya-applikatsii-vesna-2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67600" cy="7175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Группа 5"/>
            <p:cNvGrpSpPr/>
            <p:nvPr/>
          </p:nvGrpSpPr>
          <p:grpSpPr>
            <a:xfrm>
              <a:off x="2578100" y="1676400"/>
              <a:ext cx="4610100" cy="2362200"/>
              <a:chOff x="0" y="0"/>
              <a:chExt cx="4610100" cy="2362200"/>
            </a:xfrm>
          </p:grpSpPr>
          <p:pic>
            <p:nvPicPr>
              <p:cNvPr id="8" name="Picture 2" descr="D:\Картинки\Полька\5O4FRAD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0" b="99500" l="600" r="99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00000" flipH="1">
                <a:off x="2781300" y="914400"/>
                <a:ext cx="1244600" cy="125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D:\Картинки\Полька\e1a04d36dc194ef00a37f2c2ed4a5047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29" b="100000" l="15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00000" flipH="1">
                <a:off x="1384300" y="774700"/>
                <a:ext cx="1473200" cy="1587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D:\Картинки\Полька\6ad3bb23da192ff8da0d43e21ea2708b.png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0" y="850900"/>
                <a:ext cx="1206500" cy="1244600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11" name="Picture 3" descr="D:\Картинки\Полька\pic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9400" y="0"/>
                <a:ext cx="1485900" cy="1054100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12" name="Picture 3" descr="D:\Картинки\Полька\pic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124200" y="0"/>
                <a:ext cx="1485900" cy="1054100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13" name="Picture 3" descr="D:\Картинки\Полька\pic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38300" y="0"/>
                <a:ext cx="1485900" cy="1054100"/>
              </a:xfrm>
              <a:prstGeom prst="rect">
                <a:avLst/>
              </a:prstGeom>
              <a:noFill/>
              <a:extLst/>
            </p:spPr>
          </p:pic>
        </p:grpSp>
        <p:pic>
          <p:nvPicPr>
            <p:cNvPr id="7" name="Рисунок 6" descr="D:\Картинки\Занятие\kisspng-bear-5adba00c9ba8a7.3212316915243427966376.jpg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229100"/>
              <a:ext cx="2362200" cy="1676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21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1-12/1639671316_212-catherineasquithgallery-com-p-rozovii-vesennii-fon-3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https://png.pngtree.com/png-clipart/20220111/ourmid/pngtree-original-hand-painted-romantic-cherry-blossoms-in-spring-png-image_428450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99591" y="312738"/>
            <a:ext cx="806368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1-12/1639671316_212-catherineasquithgallery-com-p-rozovii-vesennii-fon-3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https://png.pngtree.com/png-clipart/20220111/ourmid/pngtree-original-hand-painted-romantic-cherry-blossoms-in-spring-png-image_428450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игры обусловлена важностью развития музыкально-ритмических способностей и повышения эффективности процесса обучения детей.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 лет.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 совместной деятельности и ансамблевого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исполнительства.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импровизационно - творческой деятельности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эмоционального настроя на обучение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сопровождение презентации: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песня «Мамин день», автор А. Тиличеева.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0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1-12/1639671316_212-catherineasquithgallery-com-p-rozovii-vesennii-fon-3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https://png.pngtree.com/png-clipart/20220111/ourmid/pngtree-original-hand-painted-romantic-cherry-blossoms-in-spring-png-image_428450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836712"/>
            <a:ext cx="784887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дыхательной системы, артикуляционного аппарата, моторики, зрительно-слуховой координации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материала в игровой форме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активная практическая деятельность по музицированию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обучения: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детьми вариантов воплощения образов музыкального произведения с помощью движений, «звучащих» жестов, музыкальных и шумовых инструментов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поиск детьми совместного решения по согласованию движений в ходе образно-пластической импровизации, выбору музыкальных инструментов, своей партии в оркестре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(мультимедийная форма игры).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1-12/1639671316_212-catherineasquithgallery-com-p-rozovii-vesennii-fon-3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https://png.pngtree.com/png-clipart/20220111/ourmid/pngtree-original-hand-painted-romantic-cherry-blossoms-in-spring-png-image_428450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99591" y="312738"/>
            <a:ext cx="806368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слуха, чувства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ритма, навыка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воспроизведения ритма на музыкальных инструментах в оркестре.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соотносить визуальный ряд с речевым.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 воли, памяти, ассоциативного мышления.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интереса к самостоятельной игре на различных инструментах.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одновременно начинать и заканчивать игру.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исполнять музыкальное произведение от начала до конца в едином темпе.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своевременно вступать и заканчивать свою партию.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навыка игры на различных музыкальных инструментах.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Коррекционно-оздоровительные: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раскрепощение детей.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артикуляции, зрительно-слуховой координации, моторики.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навыка саморегуляции и самоконтроля.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инички мину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5661248"/>
            <a:ext cx="487363" cy="487363"/>
          </a:xfrm>
          <a:prstGeom prst="rect">
            <a:avLst/>
          </a:prstGeom>
        </p:spPr>
      </p:pic>
      <p:pic>
        <p:nvPicPr>
          <p:cNvPr id="1030" name="Picture 6" descr="D:\Картинки\солнышко и домик\pay-monthly-creditcatalogu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3" y="-18034"/>
            <a:ext cx="9189234" cy="68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Картинки\Полька\солнышк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6" b="93740" l="4382" r="9108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563" r="8126" b="6563"/>
          <a:stretch/>
        </p:blipFill>
        <p:spPr bwMode="auto">
          <a:xfrm>
            <a:off x="90811" y="63874"/>
            <a:ext cx="2448271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730792" y="416657"/>
            <a:ext cx="2609993" cy="4093083"/>
            <a:chOff x="3730792" y="416657"/>
            <a:chExt cx="2609993" cy="409308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730792" y="1149766"/>
              <a:ext cx="2457297" cy="3359974"/>
              <a:chOff x="3730792" y="1131173"/>
              <a:chExt cx="2457297" cy="3359974"/>
            </a:xfrm>
          </p:grpSpPr>
          <p:grpSp>
            <p:nvGrpSpPr>
              <p:cNvPr id="11" name="Группа 10"/>
              <p:cNvGrpSpPr/>
              <p:nvPr/>
            </p:nvGrpSpPr>
            <p:grpSpPr>
              <a:xfrm rot="900000">
                <a:off x="3874873" y="2625600"/>
                <a:ext cx="1946237" cy="1865547"/>
                <a:chOff x="0" y="1"/>
                <a:chExt cx="3111501" cy="3505200"/>
              </a:xfrm>
            </p:grpSpPr>
            <p:pic>
              <p:nvPicPr>
                <p:cNvPr id="12" name="Рисунок 11" descr="D:\Картинки\Полька\1646947657_4-kartinkin-net-p-kartinki-korzinka-4.jp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9969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"/>
                  <a:ext cx="3111501" cy="3505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" name="Picture 3" descr="D:\Картинки\Полька\6ad3bb23da192ff8da0d43e21ea2708b.p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206501" y="1003300"/>
                  <a:ext cx="1511300" cy="1549400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14" name="Picture 2" descr="D:\Картинки\Полька\5O4FRAD.jpg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200" b="99500" l="600" r="993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900000">
                  <a:off x="114299" y="1219200"/>
                  <a:ext cx="1879601" cy="1892300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15" name="Picture 2" descr="D:\Картинки\Полька\e1a04d36dc194ef00a37f2c2ed4a5047.jpg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429" b="100000" l="154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700000" flipH="1">
                  <a:off x="825500" y="1041401"/>
                  <a:ext cx="1473201" cy="1587501"/>
                </a:xfrm>
                <a:prstGeom prst="rect">
                  <a:avLst/>
                </a:prstGeom>
                <a:noFill/>
                <a:extLst/>
              </p:spPr>
            </p:pic>
          </p:grpSp>
          <p:pic>
            <p:nvPicPr>
              <p:cNvPr id="21" name="Picture 3" descr="D:\Картинки\Полька\pic.gif"/>
              <p:cNvPicPr>
                <a:picLocks noChangeAspect="1" noChangeArrowheads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30792" y="1131173"/>
                <a:ext cx="2457297" cy="1755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Рисунок 15" descr="D:\Картинки\Полька\1672196344_baback-club-p-vetka-tsvetushchei-yabloni-risunok-krasivo-11.png"/>
            <p:cNvPicPr/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911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9" r="42250" b="21506"/>
            <a:stretch/>
          </p:blipFill>
          <p:spPr bwMode="auto">
            <a:xfrm>
              <a:off x="4261613" y="416657"/>
              <a:ext cx="2079172" cy="11508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reveal/>
      </p:transition>
    </mc:Choice>
    <mc:Fallback xmlns=""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D:\Картинки\солнышко и домик\pay-monthly-creditcatalog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34" y="-7960"/>
            <a:ext cx="9189234" cy="68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432374" y="997830"/>
            <a:ext cx="6662536" cy="1685288"/>
            <a:chOff x="1432374" y="997830"/>
            <a:chExt cx="6662536" cy="1685288"/>
          </a:xfrm>
        </p:grpSpPr>
        <p:pic>
          <p:nvPicPr>
            <p:cNvPr id="2050" name="Picture 2" descr="D:\Картинки\Полька\e1a04d36dc194ef00a37f2c2ed4a504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9" b="100000" l="15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0000" flipH="1">
              <a:off x="1432374" y="997830"/>
              <a:ext cx="1470785" cy="158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Картинки\Полька\e1a04d36dc194ef00a37f2c2ed4a504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9" b="100000" l="15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0000" flipH="1">
              <a:off x="4119074" y="1066299"/>
              <a:ext cx="1470785" cy="158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D:\Картинки\Полька\e1a04d36dc194ef00a37f2c2ed4a504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9" b="100000" l="15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0000" flipH="1">
              <a:off x="6624125" y="1099195"/>
              <a:ext cx="1470785" cy="158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089284" y="627153"/>
            <a:ext cx="72008" cy="21206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D:\Картинки\Полька\6ad3bb23da192ff8da0d43e21ea2708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1290" y="4033393"/>
            <a:ext cx="1053760" cy="10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Картинки\Полька\5O4FR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" b="99500" l="60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 flipH="1">
            <a:off x="899592" y="3810882"/>
            <a:ext cx="1247800" cy="12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Картинки\Полька\5O4FR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" b="99500" l="60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 flipH="1">
            <a:off x="5940152" y="3854313"/>
            <a:ext cx="1247800" cy="12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395569" y="3810882"/>
            <a:ext cx="1914899" cy="1247800"/>
            <a:chOff x="3342997" y="3810882"/>
            <a:chExt cx="1914899" cy="1247800"/>
          </a:xfrm>
        </p:grpSpPr>
        <p:pic>
          <p:nvPicPr>
            <p:cNvPr id="19" name="Picture 2" descr="D:\Картинки\Полька\5O4FRA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0" b="99500" l="600" r="99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 flipH="1">
              <a:off x="3342997" y="3810882"/>
              <a:ext cx="1247800" cy="12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D:\Картинки\Полька\6ad3bb23da192ff8da0d43e21ea2708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04136" y="3975501"/>
              <a:ext cx="1053760" cy="1076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3" descr="D:\Картинки\Полька\6ad3bb23da192ff8da0d43e21ea2708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7692" y="3939895"/>
            <a:ext cx="1053760" cy="10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98319" y="3212976"/>
            <a:ext cx="72008" cy="21206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1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3" presetClass="path" presetSubtype="0" accel="43333" decel="4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949 L 0.58264 -0.00949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3" presetClass="path" presetSubtype="0" accel="43571" decel="4357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58264 0.00115 " pathEditMode="relative" rAng="0" ptsTypes="AA">
                                      <p:cBhvr>
                                        <p:cTn id="18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00"/>
                            </p:stCondLst>
                            <p:childTnLst>
                              <p:par>
                                <p:cTn id="23" presetID="1" presetClass="entr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900"/>
                            </p:stCondLst>
                            <p:childTnLst>
                              <p:par>
                                <p:cTn id="26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58264 0.00115 " pathEditMode="relative" rAng="0" ptsTypes="AA">
                                      <p:cBhvr>
                                        <p:cTn id="27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63" presetClass="path" presetSubtype="0" accel="50345" decel="49655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342 L 0.58525 0.01342 " pathEditMode="relative" rAng="0" ptsTypes="AA">
                                      <p:cBhvr>
                                        <p:cTn id="36" dur="14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950"/>
                            </p:stCondLst>
                            <p:childTnLst>
                              <p:par>
                                <p:cTn id="38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D:\Картинки\солнышко и домик\pay-monthly-creditcatalog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" y="-43708"/>
            <a:ext cx="9189234" cy="69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169070" y="1925170"/>
            <a:ext cx="4990980" cy="1922753"/>
            <a:chOff x="2627784" y="998441"/>
            <a:chExt cx="4484362" cy="1583923"/>
          </a:xfrm>
        </p:grpSpPr>
        <p:pic>
          <p:nvPicPr>
            <p:cNvPr id="1026" name="Picture 2" descr="D:\Картинки\Полька\5O4FRA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0" b="99500" l="600" r="99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0000" flipH="1">
              <a:off x="5864346" y="1166500"/>
              <a:ext cx="1247800" cy="12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Картинки\Полька\e1a04d36dc194ef00a37f2c2ed4a504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9" b="100000" l="15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0000" flipH="1">
              <a:off x="4247861" y="998441"/>
              <a:ext cx="1470785" cy="158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D:\Картинки\Полька\6ad3bb23da192ff8da0d43e21ea2708b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27784" y="1044920"/>
              <a:ext cx="1203325" cy="1233805"/>
            </a:xfrm>
            <a:prstGeom prst="rect">
              <a:avLst/>
            </a:prstGeom>
            <a:noFill/>
            <a:extLst/>
          </p:spPr>
        </p:pic>
      </p:grpSp>
      <p:pic>
        <p:nvPicPr>
          <p:cNvPr id="3075" name="Picture 3" descr="D:\Картинки\Полька\pic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31" y="548679"/>
            <a:ext cx="1485502" cy="10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Картинки\Полька\pic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5020546"/>
            <a:ext cx="1485502" cy="10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Картинки\Полька\pic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548680"/>
            <a:ext cx="1485502" cy="10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cdn4.vectorstock.com/i/1000x1000/36/73/spring-vector-1036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D:\Картинки\Полька\cropped-Illustrated-River-No-Logo-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969" y="5340984"/>
            <a:ext cx="6630261" cy="14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Картинки\Полька\1620297754_36-phonoteka_org-p-bumazhnii-korablik-fon-4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62" y="5460873"/>
            <a:ext cx="1512168" cy="12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\Полька\resize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60" y="3797821"/>
            <a:ext cx="2368576" cy="27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6" y="0"/>
            <a:ext cx="9153936" cy="686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Картинки\Полька\pi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28" y="790319"/>
            <a:ext cx="1485502" cy="10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Картинки\Полька\pi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88" y="1827108"/>
            <a:ext cx="1485502" cy="10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Картинки\Полька\pi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966" y="532452"/>
            <a:ext cx="1485502" cy="10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cdn4.vectorstock.com/i/1000x1000/36/73/spring-vector-1036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080476" y="2846959"/>
            <a:ext cx="4990980" cy="1922753"/>
            <a:chOff x="2627784" y="998441"/>
            <a:chExt cx="4484362" cy="1583923"/>
          </a:xfrm>
        </p:grpSpPr>
        <p:pic>
          <p:nvPicPr>
            <p:cNvPr id="8" name="Picture 2" descr="D:\Картинки\Полька\5O4FRA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9500" l="600" r="99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0000" flipH="1">
              <a:off x="5864346" y="1166500"/>
              <a:ext cx="1247800" cy="12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Картинки\Полька\e1a04d36dc194ef00a37f2c2ed4a504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9" b="100000" l="15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0000" flipH="1">
              <a:off x="4247861" y="998441"/>
              <a:ext cx="1470785" cy="158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Картинки\Полька\6ad3bb23da192ff8da0d43e21ea2708b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27784" y="1044920"/>
              <a:ext cx="1203325" cy="1233805"/>
            </a:xfrm>
            <a:prstGeom prst="rect">
              <a:avLst/>
            </a:prstGeom>
            <a:noFill/>
            <a:extLst/>
          </p:spPr>
        </p:pic>
      </p:grpSp>
    </p:spTree>
    <p:extLst>
      <p:ext uri="{BB962C8B-B14F-4D97-AF65-F5344CB8AC3E}">
        <p14:creationId xmlns:p14="http://schemas.microsoft.com/office/powerpoint/2010/main" val="33596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D:\Картинки\солнышко и домик\pay-monthly-creditcatalog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34" y="-7960"/>
            <a:ext cx="9189234" cy="68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432374" y="997830"/>
            <a:ext cx="6662536" cy="1685288"/>
            <a:chOff x="1432374" y="997830"/>
            <a:chExt cx="6662536" cy="1685288"/>
          </a:xfrm>
        </p:grpSpPr>
        <p:pic>
          <p:nvPicPr>
            <p:cNvPr id="2050" name="Picture 2" descr="D:\Картинки\Полька\e1a04d36dc194ef00a37f2c2ed4a504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9" b="100000" l="15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0000" flipH="1">
              <a:off x="1432374" y="997830"/>
              <a:ext cx="1470785" cy="158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Картинки\Полька\e1a04d36dc194ef00a37f2c2ed4a504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9" b="100000" l="15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0000" flipH="1">
              <a:off x="4119074" y="1066299"/>
              <a:ext cx="1470785" cy="158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D:\Картинки\Полька\e1a04d36dc194ef00a37f2c2ed4a504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9" b="100000" l="15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0000" flipH="1">
              <a:off x="6624125" y="1099195"/>
              <a:ext cx="1470785" cy="158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958361" y="675307"/>
            <a:ext cx="72008" cy="21206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D:\Картинки\Полька\6ad3bb23da192ff8da0d43e21ea2708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1290" y="4033393"/>
            <a:ext cx="1053760" cy="10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Картинки\Полька\5O4FR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" b="99500" l="60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 flipH="1">
            <a:off x="899592" y="3810882"/>
            <a:ext cx="1247800" cy="12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Картинки\Полька\5O4FR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" b="99500" l="60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 flipH="1">
            <a:off x="5940152" y="3854313"/>
            <a:ext cx="1247800" cy="12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395569" y="3810882"/>
            <a:ext cx="1914899" cy="1247800"/>
            <a:chOff x="3342997" y="3810882"/>
            <a:chExt cx="1914899" cy="1247800"/>
          </a:xfrm>
        </p:grpSpPr>
        <p:pic>
          <p:nvPicPr>
            <p:cNvPr id="19" name="Picture 2" descr="D:\Картинки\Полька\5O4FRA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0" b="99500" l="600" r="99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 flipH="1">
              <a:off x="3342997" y="3810882"/>
              <a:ext cx="1247800" cy="12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D:\Картинки\Полька\6ad3bb23da192ff8da0d43e21ea2708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04136" y="3975501"/>
              <a:ext cx="1053760" cy="1076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3" descr="D:\Картинки\Полька\6ad3bb23da192ff8da0d43e21ea2708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7692" y="3939895"/>
            <a:ext cx="1053760" cy="10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22357" y="3212976"/>
            <a:ext cx="72008" cy="21206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43333" decel="4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949 L 0.58264 -0.00949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43333" decel="4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58264 0.00115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58264 0.00115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342 L 0.58525 0.0134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</TotalTime>
  <Words>224</Words>
  <Application>Microsoft Office PowerPoint</Application>
  <PresentationFormat>Экран (4:3)</PresentationFormat>
  <Paragraphs>58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«ВЕСЕННИЙ ОРКЕСТР»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205</cp:revision>
  <dcterms:created xsi:type="dcterms:W3CDTF">2011-02-21T15:31:53Z</dcterms:created>
  <dcterms:modified xsi:type="dcterms:W3CDTF">2023-07-11T13:31:13Z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000800e85b0000000000010250600207f5200358026400</vt:lpwstr>
  </property>
</Properties>
</file>