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6" r:id="rId5"/>
    <p:sldId id="265" r:id="rId6"/>
    <p:sldId id="264" r:id="rId7"/>
    <p:sldId id="268" r:id="rId8"/>
    <p:sldId id="269" r:id="rId9"/>
    <p:sldId id="295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7" r:id="rId18"/>
    <p:sldId id="287" r:id="rId19"/>
    <p:sldId id="291" r:id="rId20"/>
    <p:sldId id="288" r:id="rId21"/>
    <p:sldId id="286" r:id="rId22"/>
    <p:sldId id="289" r:id="rId23"/>
    <p:sldId id="290" r:id="rId24"/>
    <p:sldId id="293" r:id="rId25"/>
    <p:sldId id="292" r:id="rId26"/>
    <p:sldId id="294" r:id="rId27"/>
    <p:sldId id="25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A56"/>
    <a:srgbClr val="512373"/>
    <a:srgbClr val="23B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0"/>
            <a:ext cx="9144000" cy="68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267795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города Новосибирска</a:t>
            </a:r>
            <a:r>
              <a:rPr lang="ru-RU" sz="1800" b="1" cap="all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154</a:t>
            </a:r>
            <a:r>
              <a:rPr lang="ru-RU" sz="1800" b="1" cap="all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(МАДОУ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д/с </a:t>
            </a:r>
            <a:r>
              <a:rPr lang="ru-RU" sz="1800" b="1" cap="all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cap="all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154)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4000" b="1" dirty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сенсорных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способностей 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раннего возраста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 дидактические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dist="45847" dir="2021404" algn="ctr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игры,  своими руками»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653136"/>
            <a:ext cx="4824536" cy="19442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опыта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Прокаевой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Л.П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216577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1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«Паутина»</a:t>
            </a:r>
            <a:endParaRPr lang="ru-RU" sz="36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фто дидак игры своими руками\IMG_20221114_130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75611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фто дидак игры своими руками\IMG_20221114_092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6151"/>
            <a:ext cx="3744416" cy="55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7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04856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«Математическая гусеница»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фто дидак игры своими руками\IMG_20221114_091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фто дидак игры своими руками\IMG_20221114_0926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0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«Грибочки для белочки»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юдмила\Desktop\фто дидак игры своими руками\IMG_20221114_091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Desktop\фто дидак игры своими руками\IMG_20221114_091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778200" cy="50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1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«Слоник»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фто дидак игры своими руками\IMG_20221114_0911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014445" cy="53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мила\Desktop\фто дидак игры своими руками\IMG_20221114_091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964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0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«Матрешки»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юдмила\Desktop\фто дидак игры своими руками\IMG_20221114_091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дмила\Desktop\фто дидак игры своими руками\IMG_20221114_091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2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«Разноцветные  прищепки»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Людмила\Desktop\фто дидак игры своими руками\IMG_20221114_092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дмила\Downloads\IMG_20221116_0837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1" y="1653968"/>
            <a:ext cx="4123194" cy="48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8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«Вари, вари варенье»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Людмила\Desktop\фто дидак игры своими руками\IMG_20221114_092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6640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юдмила\Desktop\фто дидак игры своими руками\IMG_20221114_131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652" y="1145829"/>
            <a:ext cx="4376077" cy="45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91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«Найди домик для божьей коровки»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Людмила\Desktop\фто дидак игры своими руками\IMG_20221114_1312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6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Моталочки</a:t>
            </a:r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Людмила\Desktop\фто дидак игры своими руками\IMG_20221114_093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юдмила\Desktop\фто дидак игры своими руками\IMG_20221114_093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1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«Собери цветы в корзинки»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Людмила\Desktop\фто дидак игры своими руками\IMG_20221114_100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Людмила\Desktop\фто дидак игры своими руками\IMG_20221114_0956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3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62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r">
              <a:buNone/>
            </a:pPr>
            <a:r>
              <a:rPr lang="ru-RU" sz="28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«Без игры нет, и не может быть полноценного умственного развития. Игра — это огромное светлое окно, через которое в духовный мир ребёнка вливается живительный поток представлений, понятий. Игра — это искра, зажигающая огонёк пытливости и любознательности» </a:t>
            </a:r>
            <a:br>
              <a:rPr lang="ru-RU" sz="28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В. А. Сухомлинский.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2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«Сенсорные мешочки»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Людмила\Desktop\фто дидак игры своими руками\IMG_20221114_0938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078" y="1105242"/>
            <a:ext cx="3573397" cy="47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Людмила\Desktop\фто дидак игры своими руками\IMG_20221114_093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4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«Домики для геометрических фигур»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Людмила\Desktop\фто дидак игры своими руками\IMG_20221114_095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443984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юдмила\Desktop\фто дидак игры своими руками\IMG_20221114_0922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28733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7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62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«Заплатки»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Людмила\Desktop\фто дидак игры своими руками\IMG_20221114_0959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Людмила\Desktop\фто дидак игры своими руками\IMG_20221114_095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73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«Большой и маленький»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Людмила\Desktop\фто дидак игры своими руками\IMG_20221114_1308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1813" y="310194"/>
            <a:ext cx="5136477" cy="68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06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«Деревья»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Людмила\Desktop\фто дидак игры своими руками\IMG_20221114_1308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08695" y="503675"/>
            <a:ext cx="5022556" cy="66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3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«Развивающий коврик»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Людмила\Desktop\фто дидак игры своими руками\IMG-20221114-WA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30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Людмила\Desktop\фто дидак игры своими руками\IMG-20221114-WA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824536" cy="6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66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Актуальность  темы 2</a:t>
            </a:r>
            <a:r>
              <a:rPr lang="ru-RU" sz="20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Сенсорное </a:t>
            </a:r>
            <a:r>
              <a:rPr lang="ru-RU" sz="20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развитие ребенка — это развитие его восприятия и формирование представлений о внешних свойствах предметов: форме, цвете, величине, положении в пространстве, запахе, вкусе и т.п. Именно ранний возраст - наиболее благоприятен для накопления знаний о внешнем мире, совершенствования работы органов чувств. Развитые сенсорные способности ребенка составляют не только важное предусловие для успешного выполнения им в будущем художественной, музыкальной, физической и других видов деятельности, но и определяют готовность ребенка к школьному обучению. Поэтому значение сенсорного развития ребенка в раннем </a:t>
            </a:r>
            <a:r>
              <a:rPr lang="ru-RU" sz="20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детстве трудно переоценить.</a:t>
            </a:r>
          </a:p>
        </p:txBody>
      </p:sp>
    </p:spTree>
    <p:extLst>
      <p:ext uri="{BB962C8B-B14F-4D97-AF65-F5344CB8AC3E}">
        <p14:creationId xmlns:p14="http://schemas.microsoft.com/office/powerpoint/2010/main" val="422246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сенсорного развития  </a:t>
            </a:r>
            <a:r>
              <a:rPr lang="ru-RU" sz="27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формирование сенсорных способностей  у малышей.</a:t>
            </a:r>
            <a:b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-создать </a:t>
            </a:r>
            <a: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условия для обогащения и накопления сенсорного опыта детей в ходе предметно-игровой деятельности через игры с дидактическим материалом; </a:t>
            </a:r>
            <a:b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-способствовать </a:t>
            </a:r>
            <a: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формированию умения ориентироваться в различных свойствах предметов (цвете, величине, форме, количестве); </a:t>
            </a:r>
            <a:b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-способствовать </a:t>
            </a:r>
            <a:r>
              <a:rPr lang="ru-RU" sz="27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воспитанию первичных волевых черт характера в процессе овладения целенаправленными действиями с предметами (умение не отвлекаться от поставленной задачи, доводить ее до завершения, стремиться к получению положительного результата и т. д.). </a:t>
            </a:r>
            <a:r>
              <a:rPr lang="ru-RU" dirty="0">
                <a:solidFill>
                  <a:srgbClr val="3C1A56"/>
                </a:solidFill>
              </a:rPr>
              <a:t/>
            </a:r>
            <a:br>
              <a:rPr lang="ru-RU" dirty="0">
                <a:solidFill>
                  <a:srgbClr val="3C1A56"/>
                </a:solidFill>
              </a:rPr>
            </a:br>
            <a:endParaRPr lang="ru-RU" dirty="0">
              <a:solidFill>
                <a:srgbClr val="3C1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3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Условия для выполнения </a:t>
            </a:r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  <a:r>
              <a:rPr lang="ru-RU" sz="32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создание развивающей среды в группе для ознакомления с формой, цветом, величиной;</a:t>
            </a:r>
            <a:b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 * широкое использование дидактических игр и упражнений;</a:t>
            </a:r>
            <a:b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 *сенсорные праздники и </a:t>
            </a:r>
            <a:r>
              <a:rPr lang="ru-RU" sz="32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развлечения; </a:t>
            </a:r>
            <a: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* консультирование родителей и привлечение их к совместной работе с </a:t>
            </a:r>
            <a:r>
              <a:rPr lang="ru-RU" sz="32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3200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Формы организации </a:t>
            </a:r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детей:</a:t>
            </a:r>
            <a:b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«Педагог и ребенок» - при совместной деятельности педагога с ребенком;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«Я и мама» - при совместной деятельности с ребенком в домашних условиях;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«Я – сам» - при самостоятельной деятельности ребенка с дидактической игрушкой или </a:t>
            </a: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пособием.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92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Методы работы с </a:t>
            </a:r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детьми:</a:t>
            </a:r>
            <a:b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ловесные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( рассказ, ответы- вопросы,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объяснение, художественное слово);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(рассматривание, сравнение);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( экспериментирование,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( игровая деятельность</a:t>
            </a: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157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600" b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дидактическим пособием:</a:t>
            </a:r>
            <a:br>
              <a:rPr lang="ru-RU" sz="36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– первичное ознакомление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с пособием, дидактической игрой;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– совместное изучение пособия, игры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(взрослый и ребенок);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– самостоятельная работа ребенка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с пособием, дидактической </a:t>
            </a: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игрой;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b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lang="ru-RU" sz="3600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9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honoteka.org/uploads/posts/2021-05/1620789214_5-phonoteka_org-p-fon-dlya-prezentatsii-detskii-sad-odnoton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3384376" cy="2520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«Цент сенсорного развития»</a:t>
            </a:r>
            <a:b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 группы</a:t>
            </a:r>
            <a:b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 «Курочка ряба»</a:t>
            </a:r>
            <a:endParaRPr lang="ru-RU" sz="3200" b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8" descr="C:\Users\Людмила\Desktop\фто дидак игры своими руками\IMG_20221114_1340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896544" cy="65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02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168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Муниципальное автономное дошкольное образовательное учреждение города Новосибирска «Детский сад № 154» (МАДОУ д/с № 154)  «Развитие сенсорных  способностей  детей раннего возраста  через дидактические игры,  своими руками»</vt:lpstr>
      <vt:lpstr>Презентация PowerPoint</vt:lpstr>
      <vt:lpstr>                                          Актуальность  темы 2 Сенсорное развитие ребенка — это развитие его восприятия и формирование представлений о внешних свойствах предметов: форме, цвете, величине, положении в пространстве, запахе, вкусе и т.п. Именно ранний возраст - наиболее благоприятен для накопления знаний о внешнем мире, совершенствования работы органов чувств. Развитые сенсорные способности ребенка составляют не только важное предусловие для успешного выполнения им в будущем художественной, музыкальной, физической и других видов деятельности, но и определяют готовность ребенка к школьному обучению. Поэтому значение сенсорного развития ребенка в раннем  детстве трудно переоценить.</vt:lpstr>
      <vt:lpstr> Цель сенсорного развития  -  формирование сенсорных способностей  у малышей.    Задачи: -создать условия для обогащения и накопления сенсорного опыта детей в ходе предметно-игровой деятельности через игры с дидактическим материалом;  -способствовать формированию умения ориентироваться в различных свойствах предметов (цвете, величине, форме, количестве);  -способствовать воспитанию первичных волевых черт характера в процессе овладения целенаправленными действиями с предметами (умение не отвлекаться от поставленной задачи, доводить ее до завершения, стремиться к получению положительного результата и т. д.).  </vt:lpstr>
      <vt:lpstr>Условия для выполнения задач:  * создание развивающей среды в группе для ознакомления с формой, цветом, величиной;  * широкое использование дидактических игр и упражнений;  *сенсорные праздники и развлечения;  * консультирование родителей и привлечение их к совместной работе с детьми.</vt:lpstr>
      <vt:lpstr>Формы организации детей:  «Педагог и ребенок» - при совместной деятельности педагога с ребенком; «Я и мама» - при совместной деятельности с ребенком в домашних условиях; «Я – сам» - при самостоятельной деятельности ребенка с дидактической игрушкой или пособием. </vt:lpstr>
      <vt:lpstr>Методы работы с детьми:  - словесные ( рассказ, ответы- вопросы, объяснение, художественное слово); -наглядные (рассматривание, сравнение); -практические ( экспериментирование, продуктивная деятельность); -игровые ( игровая деятельность).    </vt:lpstr>
      <vt:lpstr>       Этапы работы с дидактическим пособием:  1 этап – первичное ознакомление с пособием, дидактической игрой; 2 этап – совместное изучение пособия, игры (взрослый и ребенок); 3 этап – самостоятельная работа ребенка с пособием, дидактической игрой; 4 этап – совместная деятельность нескольких детей.             </vt:lpstr>
      <vt:lpstr>«Цент сенсорного развития»  группы  «Курочка ряба»</vt:lpstr>
      <vt:lpstr>«Паутина»</vt:lpstr>
      <vt:lpstr>«Математическая гусеница»</vt:lpstr>
      <vt:lpstr>«Грибочки для белочки»</vt:lpstr>
      <vt:lpstr>«Слоник»</vt:lpstr>
      <vt:lpstr>«Матрешки»</vt:lpstr>
      <vt:lpstr>«Разноцветные  прищепки»</vt:lpstr>
      <vt:lpstr>«Вари, вари варенье»</vt:lpstr>
      <vt:lpstr>«Найди домик для божьей коровки»</vt:lpstr>
      <vt:lpstr>«Моталочки»</vt:lpstr>
      <vt:lpstr>«Собери цветы в корзинки»</vt:lpstr>
      <vt:lpstr>«Сенсорные мешочки»</vt:lpstr>
      <vt:lpstr>«Домики для геометрических фигур»</vt:lpstr>
      <vt:lpstr>«Заплатки»</vt:lpstr>
      <vt:lpstr>«Большой и маленький»</vt:lpstr>
      <vt:lpstr>«Деревья»</vt:lpstr>
      <vt:lpstr>«Развивающий коврик»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31</cp:revision>
  <dcterms:created xsi:type="dcterms:W3CDTF">2022-11-12T13:00:22Z</dcterms:created>
  <dcterms:modified xsi:type="dcterms:W3CDTF">2023-07-13T10:39:23Z</dcterms:modified>
</cp:coreProperties>
</file>