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9AD2D-360E-9823-4231-23C434733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200D43-6E46-1EF5-2D23-CD664FC0A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07E30-F2C3-3341-18A9-012ADA9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070E7-09F4-8288-8C84-F9FCF34F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4D7F4-E686-E98A-DBD1-38080425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6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5CA06-F1EE-C89C-9FB2-6C642898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D40385-B121-48C1-2432-FCA0621B1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D5042-4F80-B234-548B-2D82A786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C7EA8-1D7F-E503-CD39-B31F9337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CF5C52-4060-00EC-2BEA-1B2F996D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7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166EF9-9D1F-8CC6-0ED8-0A3631DD2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5454EA-84BD-CDA3-3534-9B5BC87E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1C9B4-1D0F-31F8-2B9A-F1DC1326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04026-660C-52D5-E171-23E35593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5A60BF-8175-5F99-E16D-4215B6AE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0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44311-7BAA-E39E-24A0-691851D8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0499D-1CF4-EE44-A73F-AD85B8009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4CDB7-BF87-A02A-720F-CECA1FB9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17C0C-C0D3-37BB-8DEC-1B95657B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C152F-1E3E-2EE9-086D-1C7EF11D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85D38-67FD-21F2-FDAF-796B2012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8781F-1F6B-071A-96CF-AB8ECBC5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F0221-4150-190E-1DED-39AD4302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FAD75-FC6F-C1BC-23C8-6C4E5936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AD1D4-2ABB-37D9-7046-22DA1362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D4212-DA10-C1F1-4DDA-551B3E69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DEFC-0331-65D3-D5C7-545E85EB0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EC5622-B294-D3A5-89E0-E0171B6C7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5C8A8-C926-13E2-F91E-2F38B6A7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55BFB-D94E-8334-1D9B-20A684DF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DBE9E4-3EF9-E57B-B423-1F4A49D5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ADEA6-0205-BE97-DBB5-D5311894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43942-971D-63A0-C300-917AE440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D83835-D79A-771E-0DA7-3F2BE3DE2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B3E97E-829E-E0B6-AE3A-D67BF0B9C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DFC93-0C10-7F06-646E-0E635040A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6ECD60-1053-5E5C-7AF3-97F27EA3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CD9100-B281-E444-2E04-62FB49E7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3C6CC3-C2F1-15AF-0E7B-699ACF6D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11C0D-624F-99BD-8151-B46ED7EB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06CC38-218E-F66E-A36F-E1448DC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6D30B3-99F6-3F50-C9DD-D4B41C13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A7C240-0A9D-4ACE-22E8-88A3E5D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1D1E39-738D-4C9A-4A5F-4075A478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7486F3-D5CF-6FF1-B6D6-27B297B7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406C7-1A15-5166-0206-E25C16EF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6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0908E-2233-A664-BBF6-F49507B8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0D5F0-3B63-3C46-C452-E33B0639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67D2FE-D759-AF1F-CB75-42D407CF9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0BD784-0BD1-4F2C-C5B0-4346A836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F9A4B-37D1-DFE8-0D37-104DAAFE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87EA4D-626F-2E86-E285-311FDF34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2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84B1C-691F-A8F9-7588-0EB6243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39FE31-E4EB-FFA4-07B7-7D35DCADB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DDB4-A599-5946-0A5E-37A30825A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B18DB-C8AF-111B-5556-D314153C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C72C83-11A8-E05A-965B-5DF1E35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F075EA-49E2-843B-DD86-80EC1CF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D27A4-FEB9-AD20-39EA-C7FD274E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5E155-E0FA-5A58-1AFC-69AD8A158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8D236-3028-B71F-C726-3224A7CFD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1E6B-1DEC-0145-9B87-BF4EA3B7EE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6FF6A-E0EE-7405-6A0B-50E914CBE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0B80B-28A5-8496-66A4-3E4666EFE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7361-41DA-FA4B-91D6-670536418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82C344-4BA3-C4F5-D075-85950705C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/>
                </a:solidFill>
              </a:rPr>
              <a:t>Старуха Шапокляк </a:t>
            </a:r>
          </a:p>
        </p:txBody>
      </p:sp>
    </p:spTree>
    <p:extLst>
      <p:ext uri="{BB962C8B-B14F-4D97-AF65-F5344CB8AC3E}">
        <p14:creationId xmlns:p14="http://schemas.microsoft.com/office/powerpoint/2010/main" val="128369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7C7A5326-8A41-F1E2-0A81-6D9112ED5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18" y="719666"/>
            <a:ext cx="3675264" cy="55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207158-4918-95CE-E0FE-587A2E98D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18" y="719666"/>
            <a:ext cx="361196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D500025-FCE7-9DAC-C26D-472DBFF48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8" y="678656"/>
            <a:ext cx="4905375" cy="5498307"/>
          </a:xfrm>
        </p:spPr>
      </p:pic>
    </p:spTree>
    <p:extLst>
      <p:ext uri="{BB962C8B-B14F-4D97-AF65-F5344CB8AC3E}">
        <p14:creationId xmlns:p14="http://schemas.microsoft.com/office/powerpoint/2010/main" val="44009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C0EB806-AF72-B052-48F5-F1F4F669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18" y="719666"/>
            <a:ext cx="3611964" cy="61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7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Пахальчак</dc:creator>
  <cp:lastModifiedBy>Анастасия Пахальчак</cp:lastModifiedBy>
  <cp:revision>1</cp:revision>
  <dcterms:created xsi:type="dcterms:W3CDTF">2023-08-24T19:18:20Z</dcterms:created>
  <dcterms:modified xsi:type="dcterms:W3CDTF">2023-08-24T19:22:02Z</dcterms:modified>
</cp:coreProperties>
</file>