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7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4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0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6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7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1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3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8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3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57487A-8FE2-4C72-8DA0-05BFA40451AF}" type="datetimeFigureOut">
              <a:rPr lang="ru-RU" smtClean="0"/>
              <a:t>чт 31.08.23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E96765-28A8-4D9D-A544-401BB3CBB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F8869-702C-4F8A-A13A-3123373CA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Проект «Отель для насекомых»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132C45-7615-46CD-9E6A-E561EFE7A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средней группе</a:t>
            </a:r>
          </a:p>
          <a:p>
            <a:r>
              <a:rPr lang="ru-RU" sz="2000" dirty="0"/>
              <a:t>Проект разработан воспитателем: Антоновой А. П.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E0189-E6A0-434A-ACD0-C07DA0805205}"/>
              </a:ext>
            </a:extLst>
          </p:cNvPr>
          <p:cNvSpPr txBox="1"/>
          <p:nvPr/>
        </p:nvSpPr>
        <p:spPr>
          <a:xfrm>
            <a:off x="1630680" y="396240"/>
            <a:ext cx="880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с.Малиновка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Томского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1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D8328-C68C-46D9-B729-9510F985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97" y="201216"/>
            <a:ext cx="8607423" cy="64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9C64E6-88CB-4166-8254-8C3FAECF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09" y="420831"/>
            <a:ext cx="8021782" cy="60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FED50F-0026-47F5-817E-2F926E9A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230" y="304799"/>
            <a:ext cx="10018713" cy="499872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 проекта - Подведение итогов.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дети: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простейшие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внешнего вида (форма тела, количество ног, наличие крыльев), способах передвижения (прыгает, летает, бегает), издаваемых звуках (жужжит, стрекочет).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-находят сходства и различия;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-владеют обобщающим понятием «насекомые»;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 них появилась любознательность, коммуникабельность, усидчивость, инициативность, уверенность.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8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4EEB3-8C0C-4921-ABAD-88E84625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431" y="255270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23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A6E9790A-03A0-49E7-ADA7-59AE2072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838" y="473075"/>
            <a:ext cx="10018712" cy="3124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исследовательский, познавательно-творческий, краткосрочный;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средней группы, воспитатель, родители;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проекта: июль 2023 г.</a:t>
            </a:r>
          </a:p>
        </p:txBody>
      </p:sp>
    </p:spTree>
    <p:extLst>
      <p:ext uri="{BB962C8B-B14F-4D97-AF65-F5344CB8AC3E}">
        <p14:creationId xmlns:p14="http://schemas.microsoft.com/office/powerpoint/2010/main" val="121447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CE82C-AA9D-47C1-8D55-76B83FA7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1203959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27D1F-0B6F-4672-82D2-2F2BBE67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584959"/>
            <a:ext cx="10018713" cy="76200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детям о насекомых живущих в нашем крае.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78B9A8-9C72-4AE7-990C-27548F038FB1}"/>
              </a:ext>
            </a:extLst>
          </p:cNvPr>
          <p:cNvSpPr txBox="1">
            <a:spLocks/>
          </p:cNvSpPr>
          <p:nvPr/>
        </p:nvSpPr>
        <p:spPr>
          <a:xfrm>
            <a:off x="1484309" y="2186938"/>
            <a:ext cx="10018713" cy="12039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0D75B6D-6872-4E0E-9CBE-F91A8E3A015E}"/>
              </a:ext>
            </a:extLst>
          </p:cNvPr>
          <p:cNvSpPr txBox="1">
            <a:spLocks/>
          </p:cNvSpPr>
          <p:nvPr/>
        </p:nvSpPr>
        <p:spPr>
          <a:xfrm>
            <a:off x="1484309" y="2948939"/>
            <a:ext cx="10018713" cy="335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насекомых, их разнообразии, где живут, чем питаются;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строением муравья, бабочки, жука;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активизировать словарный запас дошкольников;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и любовь к растениям, прививать интерес к цветоводству.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B7EE-6398-4914-B058-9C0F37D2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1371599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A0AE1-C753-47B8-BCAA-0B0A549C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4000"/>
            <a:ext cx="10018713" cy="513587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названия насекомых;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простейшие представления о некоторых особенностях внешнего вида (форма тела, количество ног, наличие крыльев, способах передвижения (прыгает, летает, бегает, издаваемых звуках (жужжит, стрекочет);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сходства и различия;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смогут узнать о пользе или вреде, которую приносят насекомые людям и растениям;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будут бережно относиться к природе, будут стремиться к правильному поведению по отношению к насекомым.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фотовыставки «Жители и гости нашей площадки»;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отеля для насекомых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3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06459-1AFB-4518-A6F1-5EB034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91" y="487680"/>
            <a:ext cx="10018713" cy="1112519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9798B-9E5B-41DE-96D4-B9E61FD8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790" y="1600199"/>
            <a:ext cx="10018713" cy="499872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проекта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Гуляя на площадке ребята часто находят разных насекомых и часто спрашивают: - кто это? Столкнувшись с незнанием детей о насекомых родился проект «Насекомые». Мы с ребятами первым делом зафиксировали (нашли и сфотографировали) насекомых, которые живут или приходят в гости на нашу площадку для дальнейшего с ними «знакомства»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проект – целеполагание.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какие насекомые живут рядом с 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проекта – планирование деятельности.</a:t>
            </a:r>
          </a:p>
          <a:p>
            <a:pPr marL="898525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развивающей среды макеты насекомых;</a:t>
            </a:r>
          </a:p>
          <a:p>
            <a:pPr marL="898525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иллюстраций: схема строения насекомых, виды насекомых;</a:t>
            </a:r>
          </a:p>
          <a:p>
            <a:pPr marL="898525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подбор дидактических игр;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5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0FA4E3-7938-424E-BF9B-06F6E556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2507802"/>
            <a:ext cx="5594794" cy="42001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050A435-1621-486A-BF82-C71B08C9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30" y="274320"/>
            <a:ext cx="5785169" cy="3992879"/>
          </a:xfrm>
        </p:spPr>
        <p:txBody>
          <a:bodyPr>
            <a:normAutofit/>
          </a:bodyPr>
          <a:lstStyle/>
          <a:p>
            <a:pPr marL="773113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поиске информации о насекомых для выступления детьми;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информации для создании книги «Насекомые среди нас».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этап проекта – Реализация проекта.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детьми;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насекомыми на улице;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C94346-1050-43D5-98C8-D8A0B1298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5" t="20445" r="31879" b="49333"/>
          <a:stretch/>
        </p:blipFill>
        <p:spPr>
          <a:xfrm>
            <a:off x="4395915" y="4635359"/>
            <a:ext cx="2374042" cy="20726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4DA88-8E11-4A9F-952D-5D0222A39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30705"/>
          <a:stretch/>
        </p:blipFill>
        <p:spPr>
          <a:xfrm>
            <a:off x="8061961" y="150000"/>
            <a:ext cx="3903153" cy="25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3C2C6C-9C2B-4EF4-9B34-20DFA929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152400"/>
            <a:ext cx="10018713" cy="2164080"/>
          </a:xfrm>
        </p:spPr>
        <p:txBody>
          <a:bodyPr>
            <a:normAutofit/>
          </a:bodyPr>
          <a:lstStyle/>
          <a:p>
            <a:pPr marL="71596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об одном из насекомых (подготовка дома с родителями);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(лото, что лишнее, классификация, выложи насекомое из геометрических фигур и пр.);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A82CD4-B8C4-4684-B03F-AAC0C755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2091690"/>
            <a:ext cx="612648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5B1E5A-79BC-429F-A1A9-719CE134B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03" y="0"/>
            <a:ext cx="10018713" cy="2788921"/>
          </a:xfrm>
        </p:spPr>
        <p:txBody>
          <a:bodyPr/>
          <a:lstStyle/>
          <a:p>
            <a:pPr marL="71596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(Бабочки и ласточки, Медведь и пчелы);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разгадывание загадок;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 рисование, лепка, конструирование, аппликация;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7601A5-2278-485F-AFA0-B56B12722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r="3500"/>
          <a:stretch/>
        </p:blipFill>
        <p:spPr>
          <a:xfrm>
            <a:off x="5501640" y="1891826"/>
            <a:ext cx="6477000" cy="4821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8D857A-27A2-4B73-B0A4-C99D8C307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2967991"/>
            <a:ext cx="4754879" cy="35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3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ECE0F6-C737-4CC0-BC91-5175134D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10" y="274320"/>
            <a:ext cx="10018713" cy="146304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книги «Насекомые среди нас»;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Фото-выставка «Жители и гости нашей площадки»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8FB66D-F0D8-40EE-A305-599ECCD74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0035" r="10250" b="6187"/>
          <a:stretch/>
        </p:blipFill>
        <p:spPr>
          <a:xfrm>
            <a:off x="8153400" y="1543040"/>
            <a:ext cx="3837304" cy="5040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FE7955-1927-4E54-A9F2-46AB6B93C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7697" y="2030545"/>
            <a:ext cx="5420838" cy="40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4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209</TotalTime>
  <Words>511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Times New Roman</vt:lpstr>
      <vt:lpstr>Wingdings</vt:lpstr>
      <vt:lpstr>Параллакс</vt:lpstr>
      <vt:lpstr>Проект «Отель для насекомых»</vt:lpstr>
      <vt:lpstr>Презентация PowerPoint</vt:lpstr>
      <vt:lpstr>Цель проекта:</vt:lpstr>
      <vt:lpstr>Предполагаемый результат:</vt:lpstr>
      <vt:lpstr>Этапы реализации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«Насекомые»</dc:title>
  <dc:creator>Петр Рыбников</dc:creator>
  <cp:lastModifiedBy>Diablo</cp:lastModifiedBy>
  <cp:revision>14</cp:revision>
  <dcterms:created xsi:type="dcterms:W3CDTF">2020-08-16T08:59:28Z</dcterms:created>
  <dcterms:modified xsi:type="dcterms:W3CDTF">2023-08-31T13:48:14Z</dcterms:modified>
</cp:coreProperties>
</file>