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61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B2A594-F68A-46D5-93C6-FA76CBB3D5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1E08337-F8B1-43E7-BA45-4E974E0E8F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40859DF-044A-40C2-A621-38C105794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4EDB8-9270-4EE7-B8E4-0F325322E73C}" type="datetimeFigureOut">
              <a:rPr lang="ru-RU" smtClean="0"/>
              <a:t>31.08.2023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520B477-FEFB-4249-99E5-CB5BDEA8C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45754D6-A13A-458D-AEE8-C23F936B8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99C9-30DB-4A0C-A160-1070E1AB7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882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646CC1-55A3-44D3-94E1-45B614F96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09C588E-3D53-4DA4-9134-F14FEC1318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1246DF8-97AC-44BE-8313-4E46B5041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4EDB8-9270-4EE7-B8E4-0F325322E73C}" type="datetimeFigureOut">
              <a:rPr lang="ru-RU" smtClean="0"/>
              <a:t>31.08.2023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3FBDAD9-56CC-4525-BBD9-B57D9F5B3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338C784-9A28-43CB-B86A-DC1DDFA9F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99C9-30DB-4A0C-A160-1070E1AB7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561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79992BD-DEBD-4DD0-9C46-65E968CE54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93D6896-9A7C-4C21-8091-7944E9C113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18C9D8-16FE-40A5-B737-B5E8C5CC3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4EDB8-9270-4EE7-B8E4-0F325322E73C}" type="datetimeFigureOut">
              <a:rPr lang="ru-RU" smtClean="0"/>
              <a:t>31.08.2023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3E3208B-2C55-4976-8F4D-5C7D0F47F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4DB6E7-A449-463A-AD57-8462DCC66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99C9-30DB-4A0C-A160-1070E1AB7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397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4CFE43-169A-4B73-BCE0-695246F35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C1C178E-30E9-47C5-A263-3F2F70991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2CA109D-3807-4770-8D34-F95539C79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4EDB8-9270-4EE7-B8E4-0F325322E73C}" type="datetimeFigureOut">
              <a:rPr lang="ru-RU" smtClean="0"/>
              <a:t>31.08.2023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939C56C-FB47-42B7-8638-27A87099E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79E845E-97CC-46BE-AD80-5EAE70143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99C9-30DB-4A0C-A160-1070E1AB7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7115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C0D5DD-1A03-4640-81C2-FE6467F8D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6404ADE-F2CB-42D6-BD39-A620FEF99E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62C1131-395D-48DD-8E91-9B4D2C450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4EDB8-9270-4EE7-B8E4-0F325322E73C}" type="datetimeFigureOut">
              <a:rPr lang="ru-RU" smtClean="0"/>
              <a:t>31.08.2023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30B74FE-3D36-463D-BC7E-000FC47DE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E48BF5E-7975-45D3-96A1-02C3295C6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99C9-30DB-4A0C-A160-1070E1AB7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3958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DF12A8-9DFD-4BB7-9040-3E14F5575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44D32CC-115D-4DB9-AD8A-422A390FD7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4228EDC-E710-4240-86FC-3CAE817505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68CFCCC-388C-40D4-B58E-64A5A819A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4EDB8-9270-4EE7-B8E4-0F325322E73C}" type="datetimeFigureOut">
              <a:rPr lang="ru-RU" smtClean="0"/>
              <a:t>31.08.2023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6369349-83C7-4082-B47E-4B505AF8C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B0A1E37-042B-42C6-840F-176AA3669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99C9-30DB-4A0C-A160-1070E1AB7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105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04BA8D-C175-49B5-9801-50B680659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448AEAD-F1A6-4198-96A6-34E08AE90A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9008491-CA03-40DC-ABB7-EAF12D7094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81BAFAC-A5EC-4E0D-A451-D11B60A5FA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649B139-2B00-4021-BA36-D1D7659D8B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959EFD0-BACD-45F7-B182-54343D192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4EDB8-9270-4EE7-B8E4-0F325322E73C}" type="datetimeFigureOut">
              <a:rPr lang="ru-RU" smtClean="0"/>
              <a:t>31.08.2023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DA5B5C7-392A-41B7-A336-D9313F1E2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E3CB4E5-EC1E-4CF9-871B-D4953FF15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99C9-30DB-4A0C-A160-1070E1AB7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3147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5B110A-C558-421A-9C31-3C439EEA9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A370014-2F6C-4B9E-8FEA-588350878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4EDB8-9270-4EE7-B8E4-0F325322E73C}" type="datetimeFigureOut">
              <a:rPr lang="ru-RU" smtClean="0"/>
              <a:t>31.08.2023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14D2946-9244-4F44-BA12-B9311843D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35D319C-7772-4298-9705-8DC700812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99C9-30DB-4A0C-A160-1070E1AB7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853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4AE37CF-9B5A-412F-9B08-075C2BD5F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4EDB8-9270-4EE7-B8E4-0F325322E73C}" type="datetimeFigureOut">
              <a:rPr lang="ru-RU" smtClean="0"/>
              <a:t>31.08.2023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F2B6BD1-5209-413F-B545-1817D0716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6F8795A-FB3A-4F14-8AF4-8FE805D6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99C9-30DB-4A0C-A160-1070E1AB7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586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196F18-E606-4957-9CBE-542ECD9BF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76424E-7132-4FA6-A70E-A8AD7CA04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0927B64-E1F3-4042-9F40-3808C8EBA4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CCBD6DE-C3F0-43D0-96D6-402B07D23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4EDB8-9270-4EE7-B8E4-0F325322E73C}" type="datetimeFigureOut">
              <a:rPr lang="ru-RU" smtClean="0"/>
              <a:t>31.08.2023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475319E-E4EE-4F9C-91E0-23EDB912B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CB2A245-5CED-4634-BD97-8DB9BCBA9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99C9-30DB-4A0C-A160-1070E1AB7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0973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B91ACE-E9B5-439A-8586-9ED057BF4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63E2564-3595-4BEB-9A0E-46C128350C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89E937D-AC0E-4892-860B-469A6E0561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4B1285C-B3F8-4270-B3B8-C625924C5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4EDB8-9270-4EE7-B8E4-0F325322E73C}" type="datetimeFigureOut">
              <a:rPr lang="ru-RU" smtClean="0"/>
              <a:t>31.08.2023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6FCBE74-3395-49CB-9146-68B7DA958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D22E427-40DD-4CA6-9C82-22D8F99FA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99C9-30DB-4A0C-A160-1070E1AB7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084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288CA4-BE41-467B-AB9C-8F6F4D96A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F91E4B5-7651-4D4E-AFD3-7E14C33D15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E419D98-6C22-40D5-B67B-414D65237D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4EDB8-9270-4EE7-B8E4-0F325322E73C}" type="datetimeFigureOut">
              <a:rPr lang="ru-RU" smtClean="0"/>
              <a:t>31.08.2023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D49278-05C7-4068-83C2-634CA2002D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1C625AB-0AAB-4833-9563-2F5ADBA7A9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399C9-30DB-4A0C-A160-1070E1AB7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96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8E0CB9-9B93-4C15-A521-EB6962469C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Развитие проростков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B56FEBA-6907-4120-98F0-179F87EDC7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Урок презентация по биологии для учащихся 5 классов.</a:t>
            </a:r>
          </a:p>
        </p:txBody>
      </p:sp>
    </p:spTree>
    <p:extLst>
      <p:ext uri="{BB962C8B-B14F-4D97-AF65-F5344CB8AC3E}">
        <p14:creationId xmlns:p14="http://schemas.microsoft.com/office/powerpoint/2010/main" val="34782494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BABFB2-76F7-4DAF-89AC-1C1D48970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E82742-C37D-4627-AF14-3C36BEC99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Рассада томатов даст в будущем хороший урожай только в том случае, если она выращена по всем правилам">
            <a:extLst>
              <a:ext uri="{FF2B5EF4-FFF2-40B4-BE49-F238E27FC236}">
                <a16:creationId xmlns:a16="http://schemas.microsoft.com/office/drawing/2014/main" id="{5DAD98DA-6478-43BB-AC84-36D5ADA35B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65125"/>
            <a:ext cx="10515600" cy="5811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392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7AA953-B3CD-463E-9C79-8C431FFC9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Обработка семян помидор перед посадкой">
            <a:extLst>
              <a:ext uri="{FF2B5EF4-FFF2-40B4-BE49-F238E27FC236}">
                <a16:creationId xmlns:a16="http://schemas.microsoft.com/office/drawing/2014/main" id="{585D1A49-B16D-4787-A5A8-862C54C4BF8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65125"/>
            <a:ext cx="10515599" cy="6127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7613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A89931-D21A-45CF-9907-D0FDAE963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Как определить всхожесть семян, какие факторы влияют на прорастание  посадочного материала">
            <a:extLst>
              <a:ext uri="{FF2B5EF4-FFF2-40B4-BE49-F238E27FC236}">
                <a16:creationId xmlns:a16="http://schemas.microsoft.com/office/drawing/2014/main" id="{327F7201-D896-4CE1-8483-75E6D285AB1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188" y="365125"/>
            <a:ext cx="10385611" cy="5811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05674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A9C284-5C7C-4FA0-907D-0C073ED54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Все больше в последнее время обвиняют магазины, занимающиеся... |  Интересный контент в группе Ново-УРАЛЬСКИЙ-садовод.">
            <a:extLst>
              <a:ext uri="{FF2B5EF4-FFF2-40B4-BE49-F238E27FC236}">
                <a16:creationId xmlns:a16="http://schemas.microsoft.com/office/drawing/2014/main" id="{B29D8D79-9D3A-4E5E-A9A2-0E2E83543DC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18" y="365126"/>
            <a:ext cx="10672481" cy="5811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65022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C2264B-8895-439F-BF36-1E9112B01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20" name="Picture 4" descr="&#10;    Урок-ролевая игра. 7-й класс. &quot;Определение всхожести семян культурных растений&quot;&#10;&#10;      ">
            <a:extLst>
              <a:ext uri="{FF2B5EF4-FFF2-40B4-BE49-F238E27FC236}">
                <a16:creationId xmlns:a16="http://schemas.microsoft.com/office/drawing/2014/main" id="{2F01ABC1-9E80-4162-8569-E52F6CCBC29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65125"/>
            <a:ext cx="10515600" cy="6127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08561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28398F-A60F-4BCD-9025-AB71E6A3A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161499-E169-46B0-A032-2B4E513D3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Autofit/>
          </a:bodyPr>
          <a:lstStyle/>
          <a:p>
            <a:r>
              <a:rPr lang="ru-RU" sz="32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rPr>
              <a:t>Какие семена нельзя замачивать и протравливать? Многие семеноводческие компании проводят предварительную обработку своих семян перед пакетированием. Это может быть смешивание с пестицидами (обычно протравленные семена имеют красный или зеленый цвет) или </a:t>
            </a:r>
            <a:r>
              <a:rPr lang="ru-RU" sz="3200" b="0" i="0" dirty="0" err="1">
                <a:solidFill>
                  <a:srgbClr val="666666"/>
                </a:solidFill>
                <a:effectLst/>
                <a:latin typeface="Roboto" panose="02000000000000000000" pitchFamily="2" charset="0"/>
              </a:rPr>
              <a:t>дражирование</a:t>
            </a:r>
            <a:r>
              <a:rPr lang="ru-RU" sz="32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rPr>
              <a:t> - заключение в оболочку из удобрений и средств защиты растений. Такие семена помидоров не требуют никакой обработки перед посевом на рассаду. Более того, их не надо обрабатывать, потому что вы смоете с них все полезное.</a:t>
            </a:r>
            <a:br>
              <a:rPr lang="ru-RU" sz="3200" dirty="0"/>
            </a:br>
            <a:br>
              <a:rPr lang="ru-RU" sz="3200" dirty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422213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95F352-E8A1-4C4E-989C-57028A3A4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Прорастание семян - Биология - Уроки - 6 класс">
            <a:extLst>
              <a:ext uri="{FF2B5EF4-FFF2-40B4-BE49-F238E27FC236}">
                <a16:creationId xmlns:a16="http://schemas.microsoft.com/office/drawing/2014/main" id="{D7B58C43-BBD9-42E9-A490-1A30681BBF8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65125"/>
            <a:ext cx="10663517" cy="5874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682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5F56E6-93F5-4DD6-852F-B654DAF82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условия прорастания семян как влияет таблица: 2 тыс изображений найдено в  Яндекс Картинках">
            <a:extLst>
              <a:ext uri="{FF2B5EF4-FFF2-40B4-BE49-F238E27FC236}">
                <a16:creationId xmlns:a16="http://schemas.microsoft.com/office/drawing/2014/main" id="{45804F45-F7E1-4330-84DE-BC9A091A06A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65125"/>
            <a:ext cx="10995211" cy="5784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8064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D9D880-66AA-4617-98AB-32CAC483C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Презентация &quot;Развитие проростка&quot; - скачать бесплатно">
            <a:extLst>
              <a:ext uri="{FF2B5EF4-FFF2-40B4-BE49-F238E27FC236}">
                <a16:creationId xmlns:a16="http://schemas.microsoft.com/office/drawing/2014/main" id="{D176B368-FA7C-408F-96A0-F0E0F09D931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65125"/>
            <a:ext cx="10515600" cy="5892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625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55D37D-42CF-41D5-A16B-4570C1F69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153"/>
            <a:ext cx="10515600" cy="1610472"/>
          </a:xfrm>
        </p:spPr>
        <p:txBody>
          <a:bodyPr>
            <a:normAutofit fontScale="90000"/>
          </a:bodyPr>
          <a:lstStyle/>
          <a:p>
            <a:r>
              <a:rPr lang="ru-RU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rPr>
              <a:t>Предпосевная подготовка семян томата -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pic>
        <p:nvPicPr>
          <p:cNvPr id="4098" name="Picture 2" descr="Молодая рассада томата в стадии семядольных листочков">
            <a:extLst>
              <a:ext uri="{FF2B5EF4-FFF2-40B4-BE49-F238E27FC236}">
                <a16:creationId xmlns:a16="http://schemas.microsoft.com/office/drawing/2014/main" id="{56E77E58-5913-4B8C-B7FB-8E1239B6BE8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6776" y="986118"/>
            <a:ext cx="9753600" cy="5342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3693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0D3305-3306-4E46-B098-5D8957C64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8BBCE3-1314-4F72-8C89-26EFCA7C93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 lnSpcReduction="10000"/>
          </a:bodyPr>
          <a:lstStyle/>
          <a:p>
            <a:r>
              <a:rPr lang="ru-RU" sz="4000" b="1" i="0" dirty="0">
                <a:solidFill>
                  <a:srgbClr val="002060"/>
                </a:solidFill>
                <a:effectLst/>
                <a:latin typeface="Roboto" panose="02000000000000000000" pitchFamily="2" charset="0"/>
              </a:rPr>
              <a:t>Итак, приступим. </a:t>
            </a:r>
          </a:p>
          <a:p>
            <a:r>
              <a:rPr lang="ru-RU" sz="4800" b="1" i="0" dirty="0">
                <a:solidFill>
                  <a:srgbClr val="666666"/>
                </a:solidFill>
                <a:effectLst/>
                <a:latin typeface="Roboto" panose="02000000000000000000" pitchFamily="2" charset="0"/>
              </a:rPr>
              <a:t>Прогревание </a:t>
            </a:r>
          </a:p>
          <a:p>
            <a:r>
              <a:rPr lang="ru-RU" sz="4800" b="1" i="0" dirty="0">
                <a:solidFill>
                  <a:srgbClr val="666666"/>
                </a:solidFill>
                <a:effectLst/>
                <a:latin typeface="Roboto" panose="02000000000000000000" pitchFamily="2" charset="0"/>
              </a:rPr>
              <a:t>Обработка марганцовкой </a:t>
            </a:r>
          </a:p>
          <a:p>
            <a:r>
              <a:rPr lang="ru-RU" sz="4800" b="1" i="0" dirty="0">
                <a:solidFill>
                  <a:srgbClr val="666666"/>
                </a:solidFill>
                <a:effectLst/>
                <a:latin typeface="Roboto" panose="02000000000000000000" pitchFamily="2" charset="0"/>
              </a:rPr>
              <a:t>Обработка перекисью водорода </a:t>
            </a:r>
          </a:p>
          <a:p>
            <a:r>
              <a:rPr lang="ru-RU" sz="4800" b="1" i="0" dirty="0">
                <a:solidFill>
                  <a:srgbClr val="666666"/>
                </a:solidFill>
                <a:effectLst/>
                <a:latin typeface="Roboto" panose="02000000000000000000" pitchFamily="2" charset="0"/>
              </a:rPr>
              <a:t>Обработка </a:t>
            </a:r>
            <a:r>
              <a:rPr lang="ru-RU" sz="4800" b="1" i="0" dirty="0" err="1">
                <a:solidFill>
                  <a:srgbClr val="666666"/>
                </a:solidFill>
                <a:effectLst/>
                <a:latin typeface="Roboto" panose="02000000000000000000" pitchFamily="2" charset="0"/>
              </a:rPr>
              <a:t>Эпином</a:t>
            </a:r>
            <a:r>
              <a:rPr lang="ru-RU" sz="4800" b="1" i="0" dirty="0">
                <a:solidFill>
                  <a:srgbClr val="666666"/>
                </a:solidFill>
                <a:effectLst/>
                <a:latin typeface="Roboto" panose="02000000000000000000" pitchFamily="2" charset="0"/>
              </a:rPr>
              <a:t>  (стимулятор роста</a:t>
            </a:r>
          </a:p>
          <a:p>
            <a:r>
              <a:rPr lang="ru-RU" sz="4800" b="1" i="0" dirty="0">
                <a:solidFill>
                  <a:srgbClr val="666666"/>
                </a:solidFill>
                <a:effectLst/>
                <a:latin typeface="Roboto" panose="02000000000000000000" pitchFamily="2" charset="0"/>
              </a:rPr>
              <a:t>Проращивание</a:t>
            </a:r>
            <a:br>
              <a:rPr lang="ru-RU" sz="4800" b="1" dirty="0"/>
            </a:br>
            <a:br>
              <a:rPr lang="ru-RU" sz="4000" b="1" dirty="0"/>
            </a:b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4152706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402F58-1F1D-4B08-8B4A-0177FD375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C845AE-5921-4F4D-9C35-AD64952405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Autofit/>
          </a:bodyPr>
          <a:lstStyle/>
          <a:p>
            <a:r>
              <a:rPr lang="ru-RU" sz="3600" b="1" i="0" dirty="0">
                <a:solidFill>
                  <a:srgbClr val="666666"/>
                </a:solidFill>
                <a:effectLst/>
                <a:latin typeface="Roboto" panose="02000000000000000000" pitchFamily="2" charset="0"/>
              </a:rPr>
              <a:t>Прогревание- Вы просто помещаете семена в воду с температурой около 50…60 градусов на 2..3 часа, а затем охлаждаете</a:t>
            </a:r>
            <a:br>
              <a:rPr lang="ru-RU" sz="3600" b="1" dirty="0"/>
            </a:br>
            <a:br>
              <a:rPr lang="ru-RU" sz="3600" b="1" dirty="0"/>
            </a:br>
            <a:r>
              <a:rPr lang="ru-RU" sz="3600" b="1" i="0" dirty="0">
                <a:solidFill>
                  <a:srgbClr val="666666"/>
                </a:solidFill>
                <a:effectLst/>
                <a:latin typeface="Roboto" panose="02000000000000000000" pitchFamily="2" charset="0"/>
              </a:rPr>
              <a:t>Чаще всего семена помещают в 1% (1 грамм марганцовки на 100 мл воды) раствор на 20 минут.</a:t>
            </a:r>
            <a:br>
              <a:rPr lang="ru-RU" sz="3600" b="1" dirty="0"/>
            </a:br>
            <a:br>
              <a:rPr lang="ru-RU" sz="3600" b="1" dirty="0"/>
            </a:br>
            <a:r>
              <a:rPr lang="ru-RU" sz="3600" b="1" i="0" dirty="0">
                <a:solidFill>
                  <a:srgbClr val="666666"/>
                </a:solidFill>
                <a:effectLst/>
                <a:latin typeface="Roboto" panose="02000000000000000000" pitchFamily="2" charset="0"/>
              </a:rPr>
              <a:t>обработка 3% раствором перекиси водорода в течение 40 минут.</a:t>
            </a:r>
            <a:br>
              <a:rPr lang="ru-RU" sz="3600" b="1" dirty="0"/>
            </a:br>
            <a:br>
              <a:rPr lang="ru-RU" sz="3600" b="1" dirty="0"/>
            </a:b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2055124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96A5CB-232E-49F0-9551-F6E970D1C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F15D43-5A14-4D48-961C-4A11ABC0ED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b="1" i="0" dirty="0">
                <a:solidFill>
                  <a:srgbClr val="666666"/>
                </a:solidFill>
                <a:effectLst/>
                <a:latin typeface="Roboto" panose="02000000000000000000" pitchFamily="2" charset="0"/>
              </a:rPr>
              <a:t>Проращивание проводят очень просто: семена помещают в мокрую тряпочку, кладут ее в блюдце, заворачивают все в полиэтиленовый пакет и ставят пакет в теплое место</a:t>
            </a:r>
            <a:br>
              <a:rPr lang="ru-RU" sz="4400" b="1" dirty="0"/>
            </a:br>
            <a:br>
              <a:rPr lang="ru-RU" sz="4400" b="1" dirty="0"/>
            </a:b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480232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F918A5-2E4C-49B0-9BF1-37B8B04E7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CE0B188-19C2-4734-839D-DC198CF271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Autofit/>
          </a:bodyPr>
          <a:lstStyle/>
          <a:p>
            <a:r>
              <a:rPr lang="ru-RU" sz="3200" b="1" i="0" dirty="0">
                <a:solidFill>
                  <a:srgbClr val="666666"/>
                </a:solidFill>
                <a:effectLst/>
                <a:highlight>
                  <a:srgbClr val="FF00FF"/>
                </a:highlight>
                <a:latin typeface="Roboto" panose="02000000000000000000" pitchFamily="2" charset="0"/>
              </a:rPr>
              <a:t>Какие семена нельзя замачивать и протравливать? </a:t>
            </a:r>
            <a:r>
              <a:rPr lang="ru-RU" sz="3200" b="1" i="0" dirty="0">
                <a:solidFill>
                  <a:srgbClr val="666666"/>
                </a:solidFill>
                <a:effectLst/>
                <a:latin typeface="Roboto" panose="02000000000000000000" pitchFamily="2" charset="0"/>
              </a:rPr>
              <a:t>Многие семеноводческие компании проводят предварительную обработку своих семян перед пакетированием. Это может быть смешивание с пестицидами (обычно протравленные семена имеют красный или зеленый цвет) или </a:t>
            </a:r>
            <a:r>
              <a:rPr lang="ru-RU" sz="3200" b="1" i="0" dirty="0" err="1">
                <a:solidFill>
                  <a:srgbClr val="666666"/>
                </a:solidFill>
                <a:effectLst/>
                <a:latin typeface="Roboto" panose="02000000000000000000" pitchFamily="2" charset="0"/>
              </a:rPr>
              <a:t>дражирование</a:t>
            </a:r>
            <a:r>
              <a:rPr lang="ru-RU" sz="3200" b="1" i="0" dirty="0">
                <a:solidFill>
                  <a:srgbClr val="666666"/>
                </a:solidFill>
                <a:effectLst/>
                <a:latin typeface="Roboto" panose="02000000000000000000" pitchFamily="2" charset="0"/>
              </a:rPr>
              <a:t> - заключение в оболочку из удобрений и средств защиты растений. Такие семена помидоров не требуют никакой обработки перед посевом на рассаду. Более того, их не надо обрабатывать, потому что вы смоете с них все полезное.</a:t>
            </a:r>
            <a:br>
              <a:rPr lang="ru-RU" sz="3200" b="1" dirty="0"/>
            </a:br>
            <a:br>
              <a:rPr lang="ru-RU" sz="3200" b="1" dirty="0"/>
            </a:b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9561285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280</Words>
  <Application>Microsoft Office PowerPoint</Application>
  <PresentationFormat>Широкоэкранный</PresentationFormat>
  <Paragraphs>13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Roboto</vt:lpstr>
      <vt:lpstr>Тема Office</vt:lpstr>
      <vt:lpstr>Развитие проростков </vt:lpstr>
      <vt:lpstr>Презентация PowerPoint</vt:lpstr>
      <vt:lpstr>Презентация PowerPoint</vt:lpstr>
      <vt:lpstr>Презентация PowerPoint</vt:lpstr>
      <vt:lpstr>Предпосевная подготовка семян томата -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проростков</dc:title>
  <dc:creator>79022</dc:creator>
  <cp:lastModifiedBy>79022</cp:lastModifiedBy>
  <cp:revision>3</cp:revision>
  <dcterms:created xsi:type="dcterms:W3CDTF">2023-06-02T20:48:21Z</dcterms:created>
  <dcterms:modified xsi:type="dcterms:W3CDTF">2023-08-31T17:01:26Z</dcterms:modified>
</cp:coreProperties>
</file>