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9456-5438-47CE-9916-39CDCEFCDF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0A07-FEEC-4AF4-B2E3-A83979E72E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02624" cy="26197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Празднику Победы 9 мая </a:t>
            </a:r>
            <a:br>
              <a:rPr lang="ru-RU" b="1" dirty="0" smtClean="0"/>
            </a:b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Мой прадедушка – участник Великой Отечественной войны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0" y="3212838"/>
            <a:ext cx="5328592" cy="3122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Мой прадедушка –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Володин Борис Романович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1837" r="12061" b="4642"/>
          <a:stretch>
            <a:fillRect/>
          </a:stretch>
        </p:blipFill>
        <p:spPr bwMode="auto">
          <a:xfrm>
            <a:off x="2762925" y="1633690"/>
            <a:ext cx="3618150" cy="5107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 smtClean="0"/>
            </a:br>
            <a:r>
              <a:rPr lang="ru-RU" dirty="0" smtClean="0"/>
              <a:t>Во время войны прошел </a:t>
            </a:r>
            <a:r>
              <a:rPr lang="ru-RU" b="1" dirty="0" smtClean="0"/>
              <a:t>путь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 smtClean="0">
                <a:solidFill>
                  <a:srgbClr val="002060"/>
                </a:solidFill>
              </a:rPr>
              <a:t>рядового пулеметчика </a:t>
            </a:r>
            <a:r>
              <a:rPr lang="ru-RU" dirty="0" smtClean="0"/>
              <a:t>до </a:t>
            </a:r>
            <a:r>
              <a:rPr lang="ru-RU" dirty="0" smtClean="0">
                <a:solidFill>
                  <a:srgbClr val="FF0000"/>
                </a:solidFill>
              </a:rPr>
              <a:t>лейтенанта-политрука роты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6" y="2060848"/>
            <a:ext cx="7633448" cy="34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Принял </a:t>
            </a:r>
            <a:r>
              <a:rPr lang="ru-RU" b="1" dirty="0" smtClean="0"/>
              <a:t>участие</a:t>
            </a:r>
            <a:br>
              <a:rPr lang="ru-RU" b="1" dirty="0" smtClean="0"/>
            </a:br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освобождении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Кёнигсберга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Варшавы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Берлина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r="3127"/>
          <a:stretch>
            <a:fillRect/>
          </a:stretch>
        </p:blipFill>
        <p:spPr bwMode="auto">
          <a:xfrm>
            <a:off x="4544291" y="16288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5878"/>
            <a:ext cx="3539287" cy="25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Имеет </a:t>
            </a:r>
            <a:r>
              <a:rPr lang="ru-RU" dirty="0" smtClean="0">
                <a:solidFill>
                  <a:srgbClr val="FF0000"/>
                </a:solidFill>
              </a:rPr>
              <a:t>награды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Орден Красной звезды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Ордена Отечественной войны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1-ой и 2-ой степеней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Медаль «За отвагу»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Медаль «За боевые заслуги»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Медаль «За взятие Кёнигсберга»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Медаль «За взятие Варшавы»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Медаль «За взятие Берлина»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200" dirty="0" smtClean="0"/>
              <a:t>и другие медали и почетные грамоты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28"/>
          <a:stretch>
            <a:fillRect/>
          </a:stretch>
        </p:blipFill>
        <p:spPr bwMode="auto">
          <a:xfrm>
            <a:off x="7413940" y="3212976"/>
            <a:ext cx="1647203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52" y="1268760"/>
            <a:ext cx="269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Дослужился до звания майора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Был замполитом батальона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Умер в 1991 году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551">
            <a:off x="5585489" y="1823564"/>
            <a:ext cx="2304256" cy="457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Благодарю тебя, прадедушка!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0" indent="0">
              <a:buNone/>
            </a:pPr>
            <a:r>
              <a:rPr lang="ru-RU" altLang="en-US"/>
              <a:t>Стихотворение Лидии Преображенской «</a:t>
            </a:r>
            <a:r>
              <a:rPr lang="ru-RU" altLang="en-US" b="1"/>
              <a:t>Погибшим и живым....</a:t>
            </a:r>
            <a:r>
              <a:rPr lang="ru-RU" altLang="en-US"/>
              <a:t>»: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Погибшим –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Быть бессменно на посту,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Им жить в названьях улиц и в былинах.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Их подвигов святую красоту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Отобразят художники в картинах.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Живым –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Героев чтить, не забывать,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Их имена хранить в бессмертных списках,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Об их отваге всем напоминать</a:t>
            </a:r>
            <a:endParaRPr lang="ru-RU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>
                <a:solidFill>
                  <a:srgbClr val="FF0000"/>
                </a:solidFill>
              </a:rPr>
              <a:t>И класть цветы к подножьям обелисков!</a:t>
            </a:r>
            <a:endParaRPr lang="ru-RU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7" y="1484784"/>
            <a:ext cx="780546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955</Words>
  <Application>WPS Presentation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К Празднику Победы 9 мая 2020  Мой прадедушка – участник Великой Отечественной войны </vt:lpstr>
      <vt:lpstr>Мой прадедушка – Володин Борис Романович</vt:lpstr>
      <vt:lpstr> Во время войны прошел путь от рядового пулеметчика до лейтенанта-политрука роты </vt:lpstr>
      <vt:lpstr>Принял участие в освобождении</vt:lpstr>
      <vt:lpstr>Имеет награды</vt:lpstr>
      <vt:lpstr>После войны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Празднику Победы 9 мая 2020 Мой прадедушка – участник войны</dc:title>
  <dc:creator>158045</dc:creator>
  <cp:lastModifiedBy>Виктория Ипатов�</cp:lastModifiedBy>
  <cp:revision>11</cp:revision>
  <dcterms:created xsi:type="dcterms:W3CDTF">2020-05-06T08:25:00Z</dcterms:created>
  <dcterms:modified xsi:type="dcterms:W3CDTF">2023-09-03T21:17:11Z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158A622F278B467D97ABD8DC0A814543_13</vt:lpwstr>
  </property>
  <property fmtid="{D5CDD505-2E9C-101B-9397-08002B2CF9AE}" pid="3" name="KSOProductBuildVer">
    <vt:lpwstr>1049-12.2.0.13201</vt:lpwstr>
  </property>
</Properties>
</file>