
<file path=[Content_Types].xml><?xml version="1.0" encoding="utf-8"?>
<Types xmlns="http://schemas.openxmlformats.org/package/2006/content-types">
  <Default Extension="tm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924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55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69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9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5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4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37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39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45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3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4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49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84020-0408-473A-8ABB-D4A1D804646D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CA0CB-544B-4852-92A1-15D795F66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82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49" y="0"/>
            <a:ext cx="59253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2016-01-14T15:48:22Z</dcterms:created>
  <dcterms:modified xsi:type="dcterms:W3CDTF">2016-01-14T15:58:49Z</dcterms:modified>
</cp:coreProperties>
</file>