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EB3E3-730D-4B8E-A0BE-423DBEDB4CF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6D13EC2-57C4-4DB2-8CF8-49F35ED1A263}">
      <dgm:prSet phldrT="[Текст]"/>
      <dgm:spPr/>
      <dgm:t>
        <a:bodyPr/>
        <a:lstStyle/>
        <a:p>
          <a:r>
            <a:rPr lang="ru-RU" dirty="0"/>
            <a:t>Счастливая семья </a:t>
          </a:r>
        </a:p>
      </dgm:t>
    </dgm:pt>
    <dgm:pt modelId="{9BB0958F-8854-4EC4-8314-09BD9F85C589}" type="parTrans" cxnId="{68663B5B-4FD1-4331-A732-4B96AD19B42F}">
      <dgm:prSet/>
      <dgm:spPr/>
      <dgm:t>
        <a:bodyPr/>
        <a:lstStyle/>
        <a:p>
          <a:endParaRPr lang="ru-RU"/>
        </a:p>
      </dgm:t>
    </dgm:pt>
    <dgm:pt modelId="{7874948E-F138-4EBA-B22C-902E8D3D8C86}" type="sibTrans" cxnId="{68663B5B-4FD1-4331-A732-4B96AD19B42F}">
      <dgm:prSet/>
      <dgm:spPr/>
      <dgm:t>
        <a:bodyPr/>
        <a:lstStyle/>
        <a:p>
          <a:endParaRPr lang="ru-RU"/>
        </a:p>
      </dgm:t>
    </dgm:pt>
    <dgm:pt modelId="{49FB49B6-4D06-465A-9904-61E48832ADF8}">
      <dgm:prSet phldrT="[Текст]" custT="1"/>
      <dgm:spPr/>
      <dgm:t>
        <a:bodyPr/>
        <a:lstStyle/>
        <a:p>
          <a:r>
            <a:rPr lang="ru-RU" sz="1800" dirty="0"/>
            <a:t>Верность</a:t>
          </a:r>
        </a:p>
      </dgm:t>
    </dgm:pt>
    <dgm:pt modelId="{4590ED02-4B47-4C4E-967D-0EDC8E982432}" type="parTrans" cxnId="{7588AABF-B337-4F72-85D7-4C012CB56A77}">
      <dgm:prSet/>
      <dgm:spPr/>
      <dgm:t>
        <a:bodyPr/>
        <a:lstStyle/>
        <a:p>
          <a:endParaRPr lang="ru-RU"/>
        </a:p>
      </dgm:t>
    </dgm:pt>
    <dgm:pt modelId="{9C3DC630-281D-465C-93F3-7A20880D43A5}" type="sibTrans" cxnId="{7588AABF-B337-4F72-85D7-4C012CB56A77}">
      <dgm:prSet/>
      <dgm:spPr/>
      <dgm:t>
        <a:bodyPr/>
        <a:lstStyle/>
        <a:p>
          <a:endParaRPr lang="ru-RU"/>
        </a:p>
      </dgm:t>
    </dgm:pt>
    <dgm:pt modelId="{F7A42411-E568-4C6E-8C09-0ACFF53BB7C0}">
      <dgm:prSet phldrT="[Текст]" custT="1"/>
      <dgm:spPr/>
      <dgm:t>
        <a:bodyPr/>
        <a:lstStyle/>
        <a:p>
          <a:r>
            <a:rPr lang="ru-RU" sz="1800" dirty="0"/>
            <a:t>Любовь </a:t>
          </a:r>
        </a:p>
      </dgm:t>
    </dgm:pt>
    <dgm:pt modelId="{B39F2A68-EAFC-48D7-8BD0-976436F70F76}" type="parTrans" cxnId="{638E8E95-2E8E-42D2-A9A9-14C7BBA75093}">
      <dgm:prSet/>
      <dgm:spPr/>
      <dgm:t>
        <a:bodyPr/>
        <a:lstStyle/>
        <a:p>
          <a:endParaRPr lang="ru-RU"/>
        </a:p>
      </dgm:t>
    </dgm:pt>
    <dgm:pt modelId="{11726EF2-5E5E-4418-83BB-76F213B2B862}" type="sibTrans" cxnId="{638E8E95-2E8E-42D2-A9A9-14C7BBA75093}">
      <dgm:prSet/>
      <dgm:spPr/>
      <dgm:t>
        <a:bodyPr/>
        <a:lstStyle/>
        <a:p>
          <a:endParaRPr lang="ru-RU"/>
        </a:p>
      </dgm:t>
    </dgm:pt>
    <dgm:pt modelId="{B3D93AE6-DDB6-4E12-B673-CFE6B0C0B26E}">
      <dgm:prSet phldrT="[Текст]"/>
      <dgm:spPr/>
      <dgm:t>
        <a:bodyPr/>
        <a:lstStyle/>
        <a:p>
          <a:r>
            <a:rPr lang="ru-RU" dirty="0"/>
            <a:t>Ответственность</a:t>
          </a:r>
        </a:p>
      </dgm:t>
    </dgm:pt>
    <dgm:pt modelId="{520B9FA6-A643-4D9B-BD64-C0393C7DA0AC}" type="parTrans" cxnId="{948DCCA2-B2A4-4893-B802-3EEB6F594D7D}">
      <dgm:prSet/>
      <dgm:spPr/>
      <dgm:t>
        <a:bodyPr/>
        <a:lstStyle/>
        <a:p>
          <a:endParaRPr lang="ru-RU"/>
        </a:p>
      </dgm:t>
    </dgm:pt>
    <dgm:pt modelId="{00BB05C8-298D-4D97-99D6-6E2AF6645451}" type="sibTrans" cxnId="{948DCCA2-B2A4-4893-B802-3EEB6F594D7D}">
      <dgm:prSet/>
      <dgm:spPr/>
      <dgm:t>
        <a:bodyPr/>
        <a:lstStyle/>
        <a:p>
          <a:endParaRPr lang="ru-RU"/>
        </a:p>
      </dgm:t>
    </dgm:pt>
    <dgm:pt modelId="{92F61D99-7E2D-46DD-A136-86F8EC1D91E5}">
      <dgm:prSet custT="1"/>
      <dgm:spPr/>
      <dgm:t>
        <a:bodyPr/>
        <a:lstStyle/>
        <a:p>
          <a:r>
            <a:rPr lang="ru-RU" sz="2000" dirty="0"/>
            <a:t>Доверие</a:t>
          </a:r>
        </a:p>
      </dgm:t>
    </dgm:pt>
    <dgm:pt modelId="{2211C957-BE60-40E6-B61E-63D93234D4D3}" type="parTrans" cxnId="{0FC7A0A1-F409-428B-8A23-9992A48D59DF}">
      <dgm:prSet/>
      <dgm:spPr/>
      <dgm:t>
        <a:bodyPr/>
        <a:lstStyle/>
        <a:p>
          <a:endParaRPr lang="ru-RU"/>
        </a:p>
      </dgm:t>
    </dgm:pt>
    <dgm:pt modelId="{D1115014-6658-4CB1-BB06-DE894AA599B5}" type="sibTrans" cxnId="{0FC7A0A1-F409-428B-8A23-9992A48D59DF}">
      <dgm:prSet/>
      <dgm:spPr/>
      <dgm:t>
        <a:bodyPr/>
        <a:lstStyle/>
        <a:p>
          <a:endParaRPr lang="ru-RU"/>
        </a:p>
      </dgm:t>
    </dgm:pt>
    <dgm:pt modelId="{4DB0700A-22EB-4004-88BC-99C27D8893E7}">
      <dgm:prSet custT="1"/>
      <dgm:spPr/>
      <dgm:t>
        <a:bodyPr/>
        <a:lstStyle/>
        <a:p>
          <a:r>
            <a:rPr lang="ru-RU" sz="1400" dirty="0"/>
            <a:t>Трудолюбие и созидание</a:t>
          </a:r>
        </a:p>
      </dgm:t>
    </dgm:pt>
    <dgm:pt modelId="{CD0E6224-1995-49E5-852C-544380A20FC5}" type="parTrans" cxnId="{72105A65-AF8D-4AE3-9D78-3DA46279175F}">
      <dgm:prSet/>
      <dgm:spPr/>
      <dgm:t>
        <a:bodyPr/>
        <a:lstStyle/>
        <a:p>
          <a:endParaRPr lang="ru-RU"/>
        </a:p>
      </dgm:t>
    </dgm:pt>
    <dgm:pt modelId="{460BF251-4D95-48E4-9DAB-E6A3E047C8BE}" type="sibTrans" cxnId="{72105A65-AF8D-4AE3-9D78-3DA46279175F}">
      <dgm:prSet/>
      <dgm:spPr/>
      <dgm:t>
        <a:bodyPr/>
        <a:lstStyle/>
        <a:p>
          <a:endParaRPr lang="ru-RU"/>
        </a:p>
      </dgm:t>
    </dgm:pt>
    <dgm:pt modelId="{F0DBB923-5C72-46F8-9738-0A6BD7D47DD9}">
      <dgm:prSet custT="1"/>
      <dgm:spPr/>
      <dgm:t>
        <a:bodyPr/>
        <a:lstStyle/>
        <a:p>
          <a:r>
            <a:rPr lang="ru-RU" sz="1800" dirty="0"/>
            <a:t>Честность</a:t>
          </a:r>
          <a:r>
            <a:rPr lang="ru-RU" sz="1200" dirty="0"/>
            <a:t> </a:t>
          </a:r>
        </a:p>
      </dgm:t>
    </dgm:pt>
    <dgm:pt modelId="{7AE82ED9-05F2-4CE4-9574-BBBC3BFD7873}" type="parTrans" cxnId="{D6F0D47F-D017-4B09-A590-E0D7954A2B03}">
      <dgm:prSet/>
      <dgm:spPr/>
      <dgm:t>
        <a:bodyPr/>
        <a:lstStyle/>
        <a:p>
          <a:endParaRPr lang="ru-RU"/>
        </a:p>
      </dgm:t>
    </dgm:pt>
    <dgm:pt modelId="{32F1E477-5FFF-4E90-A7D4-CB8F230AAE3C}" type="sibTrans" cxnId="{D6F0D47F-D017-4B09-A590-E0D7954A2B03}">
      <dgm:prSet/>
      <dgm:spPr/>
      <dgm:t>
        <a:bodyPr/>
        <a:lstStyle/>
        <a:p>
          <a:endParaRPr lang="ru-RU"/>
        </a:p>
      </dgm:t>
    </dgm:pt>
    <dgm:pt modelId="{3218AB9E-47DC-4C9D-A5C3-C1906453FEE7}">
      <dgm:prSet custT="1"/>
      <dgm:spPr/>
      <dgm:t>
        <a:bodyPr/>
        <a:lstStyle/>
        <a:p>
          <a:r>
            <a:rPr lang="ru-RU" sz="1600" dirty="0"/>
            <a:t>Семейные традиции…</a:t>
          </a:r>
        </a:p>
      </dgm:t>
    </dgm:pt>
    <dgm:pt modelId="{4CEAF87D-BDC7-4AC5-B20B-7751502933A8}" type="parTrans" cxnId="{FA6B2718-DDB6-4B5F-A164-AA0A94AE17CF}">
      <dgm:prSet/>
      <dgm:spPr/>
      <dgm:t>
        <a:bodyPr/>
        <a:lstStyle/>
        <a:p>
          <a:endParaRPr lang="ru-RU"/>
        </a:p>
      </dgm:t>
    </dgm:pt>
    <dgm:pt modelId="{3BD2A1F0-E4B6-459E-BBC6-88043FFCA69D}" type="sibTrans" cxnId="{FA6B2718-DDB6-4B5F-A164-AA0A94AE17CF}">
      <dgm:prSet/>
      <dgm:spPr/>
      <dgm:t>
        <a:bodyPr/>
        <a:lstStyle/>
        <a:p>
          <a:endParaRPr lang="ru-RU"/>
        </a:p>
      </dgm:t>
    </dgm:pt>
    <dgm:pt modelId="{CD6C1128-E4C6-4D13-9B63-259C3221B7B5}" type="pres">
      <dgm:prSet presAssocID="{032EB3E3-730D-4B8E-A0BE-423DBEDB4CF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36A73C-A66F-48E7-A5A3-5E198EB752FB}" type="pres">
      <dgm:prSet presAssocID="{76D13EC2-57C4-4DB2-8CF8-49F35ED1A263}" presName="centerShape" presStyleLbl="node0" presStyleIdx="0" presStyleCnt="1"/>
      <dgm:spPr/>
    </dgm:pt>
    <dgm:pt modelId="{76CADBD8-EF0A-4B8C-9617-A90CED57198B}" type="pres">
      <dgm:prSet presAssocID="{4590ED02-4B47-4C4E-967D-0EDC8E982432}" presName="parTrans" presStyleLbl="bgSibTrans2D1" presStyleIdx="0" presStyleCnt="7"/>
      <dgm:spPr/>
    </dgm:pt>
    <dgm:pt modelId="{638FF0B2-C80F-4159-ACA6-0058445D0487}" type="pres">
      <dgm:prSet presAssocID="{49FB49B6-4D06-465A-9904-61E48832ADF8}" presName="node" presStyleLbl="node1" presStyleIdx="0" presStyleCnt="7">
        <dgm:presLayoutVars>
          <dgm:bulletEnabled val="1"/>
        </dgm:presLayoutVars>
      </dgm:prSet>
      <dgm:spPr/>
    </dgm:pt>
    <dgm:pt modelId="{F58C97D6-B618-47E2-AA5E-CD87343EDF6A}" type="pres">
      <dgm:prSet presAssocID="{B39F2A68-EAFC-48D7-8BD0-976436F70F76}" presName="parTrans" presStyleLbl="bgSibTrans2D1" presStyleIdx="1" presStyleCnt="7"/>
      <dgm:spPr/>
    </dgm:pt>
    <dgm:pt modelId="{301A271E-B6BB-4817-B136-6FDAF1DE665D}" type="pres">
      <dgm:prSet presAssocID="{F7A42411-E568-4C6E-8C09-0ACFF53BB7C0}" presName="node" presStyleLbl="node1" presStyleIdx="1" presStyleCnt="7">
        <dgm:presLayoutVars>
          <dgm:bulletEnabled val="1"/>
        </dgm:presLayoutVars>
      </dgm:prSet>
      <dgm:spPr/>
    </dgm:pt>
    <dgm:pt modelId="{948A82AD-AD96-4B62-BE29-0F1E2CF5FC5A}" type="pres">
      <dgm:prSet presAssocID="{520B9FA6-A643-4D9B-BD64-C0393C7DA0AC}" presName="parTrans" presStyleLbl="bgSibTrans2D1" presStyleIdx="2" presStyleCnt="7"/>
      <dgm:spPr/>
    </dgm:pt>
    <dgm:pt modelId="{DA9CBA97-DB5D-46D6-9D66-9E1861E2F29C}" type="pres">
      <dgm:prSet presAssocID="{B3D93AE6-DDB6-4E12-B673-CFE6B0C0B26E}" presName="node" presStyleLbl="node1" presStyleIdx="2" presStyleCnt="7">
        <dgm:presLayoutVars>
          <dgm:bulletEnabled val="1"/>
        </dgm:presLayoutVars>
      </dgm:prSet>
      <dgm:spPr/>
    </dgm:pt>
    <dgm:pt modelId="{FDBD6BAD-87AB-4E00-A506-B7374EF4022E}" type="pres">
      <dgm:prSet presAssocID="{2211C957-BE60-40E6-B61E-63D93234D4D3}" presName="parTrans" presStyleLbl="bgSibTrans2D1" presStyleIdx="3" presStyleCnt="7"/>
      <dgm:spPr/>
    </dgm:pt>
    <dgm:pt modelId="{FAA88A07-BDBC-4781-9149-5D62C468E5E3}" type="pres">
      <dgm:prSet presAssocID="{92F61D99-7E2D-46DD-A136-86F8EC1D91E5}" presName="node" presStyleLbl="node1" presStyleIdx="3" presStyleCnt="7">
        <dgm:presLayoutVars>
          <dgm:bulletEnabled val="1"/>
        </dgm:presLayoutVars>
      </dgm:prSet>
      <dgm:spPr/>
    </dgm:pt>
    <dgm:pt modelId="{9DBEC078-31D5-41B3-A2D9-9E89EDF1951E}" type="pres">
      <dgm:prSet presAssocID="{CD0E6224-1995-49E5-852C-544380A20FC5}" presName="parTrans" presStyleLbl="bgSibTrans2D1" presStyleIdx="4" presStyleCnt="7"/>
      <dgm:spPr/>
    </dgm:pt>
    <dgm:pt modelId="{5E2DD655-F4EC-4507-A71F-427401D2C504}" type="pres">
      <dgm:prSet presAssocID="{4DB0700A-22EB-4004-88BC-99C27D8893E7}" presName="node" presStyleLbl="node1" presStyleIdx="4" presStyleCnt="7">
        <dgm:presLayoutVars>
          <dgm:bulletEnabled val="1"/>
        </dgm:presLayoutVars>
      </dgm:prSet>
      <dgm:spPr/>
    </dgm:pt>
    <dgm:pt modelId="{21B63EE3-D514-459B-A1F5-AFA9DF87AD32}" type="pres">
      <dgm:prSet presAssocID="{7AE82ED9-05F2-4CE4-9574-BBBC3BFD7873}" presName="parTrans" presStyleLbl="bgSibTrans2D1" presStyleIdx="5" presStyleCnt="7"/>
      <dgm:spPr/>
    </dgm:pt>
    <dgm:pt modelId="{D89B9395-8D1D-4A8F-B53E-B187041147E3}" type="pres">
      <dgm:prSet presAssocID="{F0DBB923-5C72-46F8-9738-0A6BD7D47DD9}" presName="node" presStyleLbl="node1" presStyleIdx="5" presStyleCnt="7">
        <dgm:presLayoutVars>
          <dgm:bulletEnabled val="1"/>
        </dgm:presLayoutVars>
      </dgm:prSet>
      <dgm:spPr/>
    </dgm:pt>
    <dgm:pt modelId="{2F3A5112-9B8C-4701-9252-A025F1B80364}" type="pres">
      <dgm:prSet presAssocID="{4CEAF87D-BDC7-4AC5-B20B-7751502933A8}" presName="parTrans" presStyleLbl="bgSibTrans2D1" presStyleIdx="6" presStyleCnt="7"/>
      <dgm:spPr/>
    </dgm:pt>
    <dgm:pt modelId="{397EF9F2-9F3D-4B34-ABE4-8A0FADEB1E0A}" type="pres">
      <dgm:prSet presAssocID="{3218AB9E-47DC-4C9D-A5C3-C1906453FEE7}" presName="node" presStyleLbl="node1" presStyleIdx="6" presStyleCnt="7">
        <dgm:presLayoutVars>
          <dgm:bulletEnabled val="1"/>
        </dgm:presLayoutVars>
      </dgm:prSet>
      <dgm:spPr/>
    </dgm:pt>
  </dgm:ptLst>
  <dgm:cxnLst>
    <dgm:cxn modelId="{69121718-9D2D-4EC7-B98A-A4B1BF3A08E0}" type="presOf" srcId="{520B9FA6-A643-4D9B-BD64-C0393C7DA0AC}" destId="{948A82AD-AD96-4B62-BE29-0F1E2CF5FC5A}" srcOrd="0" destOrd="0" presId="urn:microsoft.com/office/officeart/2005/8/layout/radial4"/>
    <dgm:cxn modelId="{FA6B2718-DDB6-4B5F-A164-AA0A94AE17CF}" srcId="{76D13EC2-57C4-4DB2-8CF8-49F35ED1A263}" destId="{3218AB9E-47DC-4C9D-A5C3-C1906453FEE7}" srcOrd="6" destOrd="0" parTransId="{4CEAF87D-BDC7-4AC5-B20B-7751502933A8}" sibTransId="{3BD2A1F0-E4B6-459E-BBC6-88043FFCA69D}"/>
    <dgm:cxn modelId="{98D51322-5809-45D0-8BA0-475EB5276F09}" type="presOf" srcId="{F7A42411-E568-4C6E-8C09-0ACFF53BB7C0}" destId="{301A271E-B6BB-4817-B136-6FDAF1DE665D}" srcOrd="0" destOrd="0" presId="urn:microsoft.com/office/officeart/2005/8/layout/radial4"/>
    <dgm:cxn modelId="{851BB23A-BA34-41E3-BD25-19D0E1EE3BD8}" type="presOf" srcId="{B39F2A68-EAFC-48D7-8BD0-976436F70F76}" destId="{F58C97D6-B618-47E2-AA5E-CD87343EDF6A}" srcOrd="0" destOrd="0" presId="urn:microsoft.com/office/officeart/2005/8/layout/radial4"/>
    <dgm:cxn modelId="{68663B5B-4FD1-4331-A732-4B96AD19B42F}" srcId="{032EB3E3-730D-4B8E-A0BE-423DBEDB4CF4}" destId="{76D13EC2-57C4-4DB2-8CF8-49F35ED1A263}" srcOrd="0" destOrd="0" parTransId="{9BB0958F-8854-4EC4-8314-09BD9F85C589}" sibTransId="{7874948E-F138-4EBA-B22C-902E8D3D8C86}"/>
    <dgm:cxn modelId="{72105A65-AF8D-4AE3-9D78-3DA46279175F}" srcId="{76D13EC2-57C4-4DB2-8CF8-49F35ED1A263}" destId="{4DB0700A-22EB-4004-88BC-99C27D8893E7}" srcOrd="4" destOrd="0" parTransId="{CD0E6224-1995-49E5-852C-544380A20FC5}" sibTransId="{460BF251-4D95-48E4-9DAB-E6A3E047C8BE}"/>
    <dgm:cxn modelId="{00967C6F-55A2-4931-A99D-5E7772B40194}" type="presOf" srcId="{032EB3E3-730D-4B8E-A0BE-423DBEDB4CF4}" destId="{CD6C1128-E4C6-4D13-9B63-259C3221B7B5}" srcOrd="0" destOrd="0" presId="urn:microsoft.com/office/officeart/2005/8/layout/radial4"/>
    <dgm:cxn modelId="{4ABF2C7B-6C2C-4C3E-955B-E06FEE9F23F5}" type="presOf" srcId="{B3D93AE6-DDB6-4E12-B673-CFE6B0C0B26E}" destId="{DA9CBA97-DB5D-46D6-9D66-9E1861E2F29C}" srcOrd="0" destOrd="0" presId="urn:microsoft.com/office/officeart/2005/8/layout/radial4"/>
    <dgm:cxn modelId="{D6F0D47F-D017-4B09-A590-E0D7954A2B03}" srcId="{76D13EC2-57C4-4DB2-8CF8-49F35ED1A263}" destId="{F0DBB923-5C72-46F8-9738-0A6BD7D47DD9}" srcOrd="5" destOrd="0" parTransId="{7AE82ED9-05F2-4CE4-9574-BBBC3BFD7873}" sibTransId="{32F1E477-5FFF-4E90-A7D4-CB8F230AAE3C}"/>
    <dgm:cxn modelId="{638E8E95-2E8E-42D2-A9A9-14C7BBA75093}" srcId="{76D13EC2-57C4-4DB2-8CF8-49F35ED1A263}" destId="{F7A42411-E568-4C6E-8C09-0ACFF53BB7C0}" srcOrd="1" destOrd="0" parTransId="{B39F2A68-EAFC-48D7-8BD0-976436F70F76}" sibTransId="{11726EF2-5E5E-4418-83BB-76F213B2B862}"/>
    <dgm:cxn modelId="{1B72BB96-373C-40B6-9395-A58A46129AD6}" type="presOf" srcId="{3218AB9E-47DC-4C9D-A5C3-C1906453FEE7}" destId="{397EF9F2-9F3D-4B34-ABE4-8A0FADEB1E0A}" srcOrd="0" destOrd="0" presId="urn:microsoft.com/office/officeart/2005/8/layout/radial4"/>
    <dgm:cxn modelId="{D276CA9D-E988-4659-8A82-D68C100EAE14}" type="presOf" srcId="{7AE82ED9-05F2-4CE4-9574-BBBC3BFD7873}" destId="{21B63EE3-D514-459B-A1F5-AFA9DF87AD32}" srcOrd="0" destOrd="0" presId="urn:microsoft.com/office/officeart/2005/8/layout/radial4"/>
    <dgm:cxn modelId="{0FC7A0A1-F409-428B-8A23-9992A48D59DF}" srcId="{76D13EC2-57C4-4DB2-8CF8-49F35ED1A263}" destId="{92F61D99-7E2D-46DD-A136-86F8EC1D91E5}" srcOrd="3" destOrd="0" parTransId="{2211C957-BE60-40E6-B61E-63D93234D4D3}" sibTransId="{D1115014-6658-4CB1-BB06-DE894AA599B5}"/>
    <dgm:cxn modelId="{948DCCA2-B2A4-4893-B802-3EEB6F594D7D}" srcId="{76D13EC2-57C4-4DB2-8CF8-49F35ED1A263}" destId="{B3D93AE6-DDB6-4E12-B673-CFE6B0C0B26E}" srcOrd="2" destOrd="0" parTransId="{520B9FA6-A643-4D9B-BD64-C0393C7DA0AC}" sibTransId="{00BB05C8-298D-4D97-99D6-6E2AF6645451}"/>
    <dgm:cxn modelId="{CD5FC3BD-4FAE-41DD-B576-E8FF607D8FAA}" type="presOf" srcId="{4590ED02-4B47-4C4E-967D-0EDC8E982432}" destId="{76CADBD8-EF0A-4B8C-9617-A90CED57198B}" srcOrd="0" destOrd="0" presId="urn:microsoft.com/office/officeart/2005/8/layout/radial4"/>
    <dgm:cxn modelId="{7588AABF-B337-4F72-85D7-4C012CB56A77}" srcId="{76D13EC2-57C4-4DB2-8CF8-49F35ED1A263}" destId="{49FB49B6-4D06-465A-9904-61E48832ADF8}" srcOrd="0" destOrd="0" parTransId="{4590ED02-4B47-4C4E-967D-0EDC8E982432}" sibTransId="{9C3DC630-281D-465C-93F3-7A20880D43A5}"/>
    <dgm:cxn modelId="{AC0232C7-11AA-4E24-AB39-7BF8DED3DF12}" type="presOf" srcId="{4DB0700A-22EB-4004-88BC-99C27D8893E7}" destId="{5E2DD655-F4EC-4507-A71F-427401D2C504}" srcOrd="0" destOrd="0" presId="urn:microsoft.com/office/officeart/2005/8/layout/radial4"/>
    <dgm:cxn modelId="{3C3DBFC7-0AFA-49B3-9E2B-FC45007B7734}" type="presOf" srcId="{76D13EC2-57C4-4DB2-8CF8-49F35ED1A263}" destId="{3B36A73C-A66F-48E7-A5A3-5E198EB752FB}" srcOrd="0" destOrd="0" presId="urn:microsoft.com/office/officeart/2005/8/layout/radial4"/>
    <dgm:cxn modelId="{6C592BD0-F0B9-4AE6-B206-14CA201B9975}" type="presOf" srcId="{4CEAF87D-BDC7-4AC5-B20B-7751502933A8}" destId="{2F3A5112-9B8C-4701-9252-A025F1B80364}" srcOrd="0" destOrd="0" presId="urn:microsoft.com/office/officeart/2005/8/layout/radial4"/>
    <dgm:cxn modelId="{785828D5-72B5-404D-9743-9937918B08BD}" type="presOf" srcId="{CD0E6224-1995-49E5-852C-544380A20FC5}" destId="{9DBEC078-31D5-41B3-A2D9-9E89EDF1951E}" srcOrd="0" destOrd="0" presId="urn:microsoft.com/office/officeart/2005/8/layout/radial4"/>
    <dgm:cxn modelId="{D5802DD7-A4EB-4192-AE0F-7EC2C37E569C}" type="presOf" srcId="{49FB49B6-4D06-465A-9904-61E48832ADF8}" destId="{638FF0B2-C80F-4159-ACA6-0058445D0487}" srcOrd="0" destOrd="0" presId="urn:microsoft.com/office/officeart/2005/8/layout/radial4"/>
    <dgm:cxn modelId="{57B9F3DB-871C-4090-8710-64B0500A4813}" type="presOf" srcId="{92F61D99-7E2D-46DD-A136-86F8EC1D91E5}" destId="{FAA88A07-BDBC-4781-9149-5D62C468E5E3}" srcOrd="0" destOrd="0" presId="urn:microsoft.com/office/officeart/2005/8/layout/radial4"/>
    <dgm:cxn modelId="{ADB334E5-115F-4ACB-AC5E-178603BA11EE}" type="presOf" srcId="{2211C957-BE60-40E6-B61E-63D93234D4D3}" destId="{FDBD6BAD-87AB-4E00-A506-B7374EF4022E}" srcOrd="0" destOrd="0" presId="urn:microsoft.com/office/officeart/2005/8/layout/radial4"/>
    <dgm:cxn modelId="{BA23F4FB-FE40-4877-8F75-74DFA1E4A18D}" type="presOf" srcId="{F0DBB923-5C72-46F8-9738-0A6BD7D47DD9}" destId="{D89B9395-8D1D-4A8F-B53E-B187041147E3}" srcOrd="0" destOrd="0" presId="urn:microsoft.com/office/officeart/2005/8/layout/radial4"/>
    <dgm:cxn modelId="{10C9F18B-3C24-4955-88E4-CD2B3C02033B}" type="presParOf" srcId="{CD6C1128-E4C6-4D13-9B63-259C3221B7B5}" destId="{3B36A73C-A66F-48E7-A5A3-5E198EB752FB}" srcOrd="0" destOrd="0" presId="urn:microsoft.com/office/officeart/2005/8/layout/radial4"/>
    <dgm:cxn modelId="{61255B55-E46D-455A-9B1C-3EB2DD5D0411}" type="presParOf" srcId="{CD6C1128-E4C6-4D13-9B63-259C3221B7B5}" destId="{76CADBD8-EF0A-4B8C-9617-A90CED57198B}" srcOrd="1" destOrd="0" presId="urn:microsoft.com/office/officeart/2005/8/layout/radial4"/>
    <dgm:cxn modelId="{1D35DF82-004D-4526-A156-6F4672990BB5}" type="presParOf" srcId="{CD6C1128-E4C6-4D13-9B63-259C3221B7B5}" destId="{638FF0B2-C80F-4159-ACA6-0058445D0487}" srcOrd="2" destOrd="0" presId="urn:microsoft.com/office/officeart/2005/8/layout/radial4"/>
    <dgm:cxn modelId="{499BD235-BC00-4970-B0B8-6F0B151DA157}" type="presParOf" srcId="{CD6C1128-E4C6-4D13-9B63-259C3221B7B5}" destId="{F58C97D6-B618-47E2-AA5E-CD87343EDF6A}" srcOrd="3" destOrd="0" presId="urn:microsoft.com/office/officeart/2005/8/layout/radial4"/>
    <dgm:cxn modelId="{61AC0488-8C2A-44E7-BCE3-014863E7AE5C}" type="presParOf" srcId="{CD6C1128-E4C6-4D13-9B63-259C3221B7B5}" destId="{301A271E-B6BB-4817-B136-6FDAF1DE665D}" srcOrd="4" destOrd="0" presId="urn:microsoft.com/office/officeart/2005/8/layout/radial4"/>
    <dgm:cxn modelId="{B4DFE9BC-9572-4F41-BB8C-586023B773CE}" type="presParOf" srcId="{CD6C1128-E4C6-4D13-9B63-259C3221B7B5}" destId="{948A82AD-AD96-4B62-BE29-0F1E2CF5FC5A}" srcOrd="5" destOrd="0" presId="urn:microsoft.com/office/officeart/2005/8/layout/radial4"/>
    <dgm:cxn modelId="{C3C4E2BD-357C-4545-9450-502B3C95A6CD}" type="presParOf" srcId="{CD6C1128-E4C6-4D13-9B63-259C3221B7B5}" destId="{DA9CBA97-DB5D-46D6-9D66-9E1861E2F29C}" srcOrd="6" destOrd="0" presId="urn:microsoft.com/office/officeart/2005/8/layout/radial4"/>
    <dgm:cxn modelId="{9A00C588-AB0F-4ABE-952D-8564E08CACE7}" type="presParOf" srcId="{CD6C1128-E4C6-4D13-9B63-259C3221B7B5}" destId="{FDBD6BAD-87AB-4E00-A506-B7374EF4022E}" srcOrd="7" destOrd="0" presId="urn:microsoft.com/office/officeart/2005/8/layout/radial4"/>
    <dgm:cxn modelId="{FC762ACD-8BCC-4EFF-9470-705023B301D4}" type="presParOf" srcId="{CD6C1128-E4C6-4D13-9B63-259C3221B7B5}" destId="{FAA88A07-BDBC-4781-9149-5D62C468E5E3}" srcOrd="8" destOrd="0" presId="urn:microsoft.com/office/officeart/2005/8/layout/radial4"/>
    <dgm:cxn modelId="{4CEB8850-37C3-43B5-BB01-A53753D19B49}" type="presParOf" srcId="{CD6C1128-E4C6-4D13-9B63-259C3221B7B5}" destId="{9DBEC078-31D5-41B3-A2D9-9E89EDF1951E}" srcOrd="9" destOrd="0" presId="urn:microsoft.com/office/officeart/2005/8/layout/radial4"/>
    <dgm:cxn modelId="{8145435E-D665-483A-91AB-AC2785683542}" type="presParOf" srcId="{CD6C1128-E4C6-4D13-9B63-259C3221B7B5}" destId="{5E2DD655-F4EC-4507-A71F-427401D2C504}" srcOrd="10" destOrd="0" presId="urn:microsoft.com/office/officeart/2005/8/layout/radial4"/>
    <dgm:cxn modelId="{604DF33B-5E8A-4ADA-AA0A-7E4F59025692}" type="presParOf" srcId="{CD6C1128-E4C6-4D13-9B63-259C3221B7B5}" destId="{21B63EE3-D514-459B-A1F5-AFA9DF87AD32}" srcOrd="11" destOrd="0" presId="urn:microsoft.com/office/officeart/2005/8/layout/radial4"/>
    <dgm:cxn modelId="{EB226B38-4967-4A20-B95F-18C17DDF9531}" type="presParOf" srcId="{CD6C1128-E4C6-4D13-9B63-259C3221B7B5}" destId="{D89B9395-8D1D-4A8F-B53E-B187041147E3}" srcOrd="12" destOrd="0" presId="urn:microsoft.com/office/officeart/2005/8/layout/radial4"/>
    <dgm:cxn modelId="{9E2E6BBF-8FA8-4A8C-9129-1ACA6A283306}" type="presParOf" srcId="{CD6C1128-E4C6-4D13-9B63-259C3221B7B5}" destId="{2F3A5112-9B8C-4701-9252-A025F1B80364}" srcOrd="13" destOrd="0" presId="urn:microsoft.com/office/officeart/2005/8/layout/radial4"/>
    <dgm:cxn modelId="{2273F75C-3C8B-4135-80BC-C894BF2237DC}" type="presParOf" srcId="{CD6C1128-E4C6-4D13-9B63-259C3221B7B5}" destId="{397EF9F2-9F3D-4B34-ABE4-8A0FADEB1E0A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6A73C-A66F-48E7-A5A3-5E198EB752FB}">
      <dsp:nvSpPr>
        <dsp:cNvPr id="0" name=""/>
        <dsp:cNvSpPr/>
      </dsp:nvSpPr>
      <dsp:spPr>
        <a:xfrm>
          <a:off x="4601632" y="2640064"/>
          <a:ext cx="1826349" cy="1826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Счастливая семья </a:t>
          </a:r>
        </a:p>
      </dsp:txBody>
      <dsp:txXfrm>
        <a:off x="4869095" y="2907527"/>
        <a:ext cx="1291423" cy="1291423"/>
      </dsp:txXfrm>
    </dsp:sp>
    <dsp:sp modelId="{76CADBD8-EF0A-4B8C-9617-A90CED57198B}">
      <dsp:nvSpPr>
        <dsp:cNvPr id="0" name=""/>
        <dsp:cNvSpPr/>
      </dsp:nvSpPr>
      <dsp:spPr>
        <a:xfrm rot="10800000">
          <a:off x="2473579" y="3292984"/>
          <a:ext cx="2011010" cy="520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FF0B2-C80F-4159-ACA6-0058445D0487}">
      <dsp:nvSpPr>
        <dsp:cNvPr id="0" name=""/>
        <dsp:cNvSpPr/>
      </dsp:nvSpPr>
      <dsp:spPr>
        <a:xfrm>
          <a:off x="1834357" y="3041861"/>
          <a:ext cx="1278444" cy="1022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Верность</a:t>
          </a:r>
        </a:p>
      </dsp:txBody>
      <dsp:txXfrm>
        <a:off x="1864312" y="3071816"/>
        <a:ext cx="1218534" cy="962845"/>
      </dsp:txXfrm>
    </dsp:sp>
    <dsp:sp modelId="{F58C97D6-B618-47E2-AA5E-CD87343EDF6A}">
      <dsp:nvSpPr>
        <dsp:cNvPr id="0" name=""/>
        <dsp:cNvSpPr/>
      </dsp:nvSpPr>
      <dsp:spPr>
        <a:xfrm rot="12600000">
          <a:off x="2746314" y="2275122"/>
          <a:ext cx="2011010" cy="520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A271E-B6BB-4817-B136-6FDAF1DE665D}">
      <dsp:nvSpPr>
        <dsp:cNvPr id="0" name=""/>
        <dsp:cNvSpPr/>
      </dsp:nvSpPr>
      <dsp:spPr>
        <a:xfrm>
          <a:off x="2241804" y="1521247"/>
          <a:ext cx="1278444" cy="1022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Любовь </a:t>
          </a:r>
        </a:p>
      </dsp:txBody>
      <dsp:txXfrm>
        <a:off x="2271759" y="1551202"/>
        <a:ext cx="1218534" cy="962845"/>
      </dsp:txXfrm>
    </dsp:sp>
    <dsp:sp modelId="{948A82AD-AD96-4B62-BE29-0F1E2CF5FC5A}">
      <dsp:nvSpPr>
        <dsp:cNvPr id="0" name=""/>
        <dsp:cNvSpPr/>
      </dsp:nvSpPr>
      <dsp:spPr>
        <a:xfrm rot="14400000">
          <a:off x="3491441" y="1529996"/>
          <a:ext cx="2011010" cy="520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CBA97-DB5D-46D6-9D66-9E1861E2F29C}">
      <dsp:nvSpPr>
        <dsp:cNvPr id="0" name=""/>
        <dsp:cNvSpPr/>
      </dsp:nvSpPr>
      <dsp:spPr>
        <a:xfrm>
          <a:off x="3354971" y="408080"/>
          <a:ext cx="1278444" cy="10227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Ответственность</a:t>
          </a:r>
        </a:p>
      </dsp:txBody>
      <dsp:txXfrm>
        <a:off x="3384926" y="438035"/>
        <a:ext cx="1218534" cy="962845"/>
      </dsp:txXfrm>
    </dsp:sp>
    <dsp:sp modelId="{FDBD6BAD-87AB-4E00-A506-B7374EF4022E}">
      <dsp:nvSpPr>
        <dsp:cNvPr id="0" name=""/>
        <dsp:cNvSpPr/>
      </dsp:nvSpPr>
      <dsp:spPr>
        <a:xfrm rot="16200000">
          <a:off x="4509302" y="1257261"/>
          <a:ext cx="2011010" cy="520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88A07-BDBC-4781-9149-5D62C468E5E3}">
      <dsp:nvSpPr>
        <dsp:cNvPr id="0" name=""/>
        <dsp:cNvSpPr/>
      </dsp:nvSpPr>
      <dsp:spPr>
        <a:xfrm>
          <a:off x="4875585" y="633"/>
          <a:ext cx="1278444" cy="10227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Доверие</a:t>
          </a:r>
        </a:p>
      </dsp:txBody>
      <dsp:txXfrm>
        <a:off x="4905540" y="30588"/>
        <a:ext cx="1218534" cy="962845"/>
      </dsp:txXfrm>
    </dsp:sp>
    <dsp:sp modelId="{9DBEC078-31D5-41B3-A2D9-9E89EDF1951E}">
      <dsp:nvSpPr>
        <dsp:cNvPr id="0" name=""/>
        <dsp:cNvSpPr/>
      </dsp:nvSpPr>
      <dsp:spPr>
        <a:xfrm rot="18000000">
          <a:off x="5527163" y="1529996"/>
          <a:ext cx="2011010" cy="520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DD655-F4EC-4507-A71F-427401D2C504}">
      <dsp:nvSpPr>
        <dsp:cNvPr id="0" name=""/>
        <dsp:cNvSpPr/>
      </dsp:nvSpPr>
      <dsp:spPr>
        <a:xfrm>
          <a:off x="6396199" y="408080"/>
          <a:ext cx="1278444" cy="10227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Трудолюбие и созидание</a:t>
          </a:r>
        </a:p>
      </dsp:txBody>
      <dsp:txXfrm>
        <a:off x="6426154" y="438035"/>
        <a:ext cx="1218534" cy="962845"/>
      </dsp:txXfrm>
    </dsp:sp>
    <dsp:sp modelId="{21B63EE3-D514-459B-A1F5-AFA9DF87AD32}">
      <dsp:nvSpPr>
        <dsp:cNvPr id="0" name=""/>
        <dsp:cNvSpPr/>
      </dsp:nvSpPr>
      <dsp:spPr>
        <a:xfrm rot="19800000">
          <a:off x="6272289" y="2275122"/>
          <a:ext cx="2011010" cy="520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B9395-8D1D-4A8F-B53E-B187041147E3}">
      <dsp:nvSpPr>
        <dsp:cNvPr id="0" name=""/>
        <dsp:cNvSpPr/>
      </dsp:nvSpPr>
      <dsp:spPr>
        <a:xfrm>
          <a:off x="7509365" y="1521247"/>
          <a:ext cx="1278444" cy="10227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Честность</a:t>
          </a:r>
          <a:r>
            <a:rPr lang="ru-RU" sz="1200" kern="1200" dirty="0"/>
            <a:t> </a:t>
          </a:r>
        </a:p>
      </dsp:txBody>
      <dsp:txXfrm>
        <a:off x="7539320" y="1551202"/>
        <a:ext cx="1218534" cy="962845"/>
      </dsp:txXfrm>
    </dsp:sp>
    <dsp:sp modelId="{2F3A5112-9B8C-4701-9252-A025F1B80364}">
      <dsp:nvSpPr>
        <dsp:cNvPr id="0" name=""/>
        <dsp:cNvSpPr/>
      </dsp:nvSpPr>
      <dsp:spPr>
        <a:xfrm>
          <a:off x="6545024" y="3292984"/>
          <a:ext cx="2011010" cy="520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EF9F2-9F3D-4B34-ABE4-8A0FADEB1E0A}">
      <dsp:nvSpPr>
        <dsp:cNvPr id="0" name=""/>
        <dsp:cNvSpPr/>
      </dsp:nvSpPr>
      <dsp:spPr>
        <a:xfrm>
          <a:off x="7916813" y="3041861"/>
          <a:ext cx="1278444" cy="10227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Семейные традиции…</a:t>
          </a:r>
        </a:p>
      </dsp:txBody>
      <dsp:txXfrm>
        <a:off x="7946768" y="3071816"/>
        <a:ext cx="1218534" cy="962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067E1BE-2D53-4D1B-8BA4-0BCCCE12824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AFB17E9-1632-4BDF-B080-78C7A1C9AB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358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Формирование традиционных семейных ценностей у подростков в условиях деятельности классного руководителя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24914" y="4357395"/>
            <a:ext cx="4549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Белокрылова Ирина Сергеевна, </a:t>
            </a:r>
          </a:p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классный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руководитель 8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класса МБОУ «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Бабкинская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средняя общеобразовательная школа»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F934A-F908-4F0D-BA1A-37920C3D6574}"/>
              </a:ext>
            </a:extLst>
          </p:cNvPr>
          <p:cNvSpPr txBox="1"/>
          <p:nvPr/>
        </p:nvSpPr>
        <p:spPr>
          <a:xfrm>
            <a:off x="5589037" y="5837569"/>
            <a:ext cx="1911738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2023 год</a:t>
            </a:r>
          </a:p>
        </p:txBody>
      </p:sp>
    </p:spTree>
    <p:extLst>
      <p:ext uri="{BB962C8B-B14F-4D97-AF65-F5344CB8AC3E}">
        <p14:creationId xmlns:p14="http://schemas.microsoft.com/office/powerpoint/2010/main" val="11116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Человеколюбие и справедливость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86" y="2227263"/>
            <a:ext cx="4586514" cy="4212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Мы разные, мы вместе</a:t>
            </a:r>
          </a:p>
        </p:txBody>
      </p:sp>
    </p:spTree>
    <p:extLst>
      <p:ext uri="{BB962C8B-B14F-4D97-AF65-F5344CB8AC3E}">
        <p14:creationId xmlns:p14="http://schemas.microsoft.com/office/powerpoint/2010/main" val="22022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Традиционные семейные ценности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59" y="2356498"/>
            <a:ext cx="5428926" cy="350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17" y="2227263"/>
            <a:ext cx="3458215" cy="3633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72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Воспитательный эффект – активная гражданская позиция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Акция «Письмо солдату»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19" y="2926052"/>
            <a:ext cx="4671752" cy="326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Поздравление ветеранов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735" y="3020831"/>
            <a:ext cx="4328903" cy="3170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4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Воспитательный эффект – совместная коллективная деятельность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Экологические акции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19" y="2926052"/>
            <a:ext cx="4526608" cy="3496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Сбор макулатуры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735" y="3010298"/>
            <a:ext cx="4173294" cy="341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29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Воспитательный эффект – конструктивное общение со сверстниками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" y="2254646"/>
            <a:ext cx="4571378" cy="4112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171" y="2254645"/>
            <a:ext cx="4664844" cy="4112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36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Воспитательный эффект – совместные семейные мероприятия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64" y="2228003"/>
            <a:ext cx="5591622" cy="3633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FFA48B6-AAB8-4F68-BC10-FED1B34C09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075" y="2228003"/>
            <a:ext cx="5626554" cy="3633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00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В.И. даль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4686" y="2105589"/>
            <a:ext cx="3744685" cy="4381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Воспитатель сам должен быть тем, чем он хочет сделать воспитанника</a:t>
            </a:r>
            <a:endParaRPr lang="ru-RU" sz="24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0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Путин </a:t>
            </a:r>
            <a:r>
              <a:rPr lang="ru-RU" dirty="0" err="1"/>
              <a:t>в.в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6313093" cy="363304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Для нашей страны, для всего российского общества дороги, крайне значимы традиционные семейные ценности. &lt;...&gt; я убежден, что традиционные семейные ценности — это важнейшая нравственная опора и залог успешного развития и в настоящем, и в будущем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2696" y="2228003"/>
            <a:ext cx="3100161" cy="4133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6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дерево держится корнями, а человек семьей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9853"/>
          <a:stretch/>
        </p:blipFill>
        <p:spPr>
          <a:xfrm>
            <a:off x="354938" y="2228003"/>
            <a:ext cx="5305139" cy="391228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9853"/>
          <a:stretch/>
        </p:blipFill>
        <p:spPr>
          <a:xfrm>
            <a:off x="5982678" y="2228003"/>
            <a:ext cx="5628131" cy="39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Семейные ценности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679235"/>
              </p:ext>
            </p:extLst>
          </p:nvPr>
        </p:nvGraphicFramePr>
        <p:xfrm>
          <a:off x="581192" y="2180496"/>
          <a:ext cx="11029615" cy="4467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6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Разговоры о важном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5" y="2325704"/>
            <a:ext cx="5422900" cy="343690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Наша страна – Россия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День пожилого человека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День отца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Традиционные семейные ценности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Мы разные, мы вместе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День матери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…..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9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Преемственность поколений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86" y="2227263"/>
            <a:ext cx="3883335" cy="4165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День пожилых людей</a:t>
            </a:r>
          </a:p>
        </p:txBody>
      </p:sp>
    </p:spTree>
    <p:extLst>
      <p:ext uri="{BB962C8B-B14F-4D97-AF65-F5344CB8AC3E}">
        <p14:creationId xmlns:p14="http://schemas.microsoft.com/office/powerpoint/2010/main" val="36853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Родина как общечеловеческая ценность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114" y="2227263"/>
            <a:ext cx="3019419" cy="4012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49257" y="2228003"/>
            <a:ext cx="5761552" cy="3633047"/>
          </a:xfrm>
        </p:spPr>
        <p:txBody>
          <a:bodyPr/>
          <a:lstStyle/>
          <a:p>
            <a:r>
              <a:rPr lang="ru-RU" sz="2800" dirty="0">
                <a:latin typeface="Arial Narrow" panose="020B0606020202030204" pitchFamily="34" charset="0"/>
              </a:rPr>
              <a:t>Любовь к Родине начинается с семьи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ответственность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63" y="2385901"/>
            <a:ext cx="4508787" cy="3623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День отца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8466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Материнская забота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Всероссийский день матери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9C5C16-2009-44A8-A013-1F5B566FD5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978" y="2227263"/>
            <a:ext cx="5246993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ивиденд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46</TotalTime>
  <Words>206</Words>
  <Application>Microsoft Office PowerPoint</Application>
  <PresentationFormat>Широкоэкранный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 Narrow</vt:lpstr>
      <vt:lpstr>Corbel</vt:lpstr>
      <vt:lpstr>Gill Sans MT</vt:lpstr>
      <vt:lpstr>Wingdings 2</vt:lpstr>
      <vt:lpstr>Дивиденд</vt:lpstr>
      <vt:lpstr>Формирование традиционных семейных ценностей у подростков в условиях деятельности классного руководителя</vt:lpstr>
      <vt:lpstr>Путин в.в.</vt:lpstr>
      <vt:lpstr>дерево держится корнями, а человек семьей</vt:lpstr>
      <vt:lpstr>Семейные ценности</vt:lpstr>
      <vt:lpstr>Разговоры о важном</vt:lpstr>
      <vt:lpstr>Преемственность поколений</vt:lpstr>
      <vt:lpstr>Родина как общечеловеческая ценность</vt:lpstr>
      <vt:lpstr>ответственность</vt:lpstr>
      <vt:lpstr>Материнская забота</vt:lpstr>
      <vt:lpstr>Человеколюбие и справедливость</vt:lpstr>
      <vt:lpstr>Традиционные семейные ценности</vt:lpstr>
      <vt:lpstr>Воспитательный эффект – активная гражданская позиция</vt:lpstr>
      <vt:lpstr>Воспитательный эффект – совместная коллективная деятельность</vt:lpstr>
      <vt:lpstr>Воспитательный эффект – конструктивное общение со сверстниками</vt:lpstr>
      <vt:lpstr>Воспитательный эффект – совместные семейные мероприятия</vt:lpstr>
      <vt:lpstr>В.И. даль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традиционных семейных ценностей у подростков в условиях деятельности классного руководителя</dc:title>
  <dc:creator>molodegka</dc:creator>
  <cp:lastModifiedBy>User</cp:lastModifiedBy>
  <cp:revision>7</cp:revision>
  <dcterms:created xsi:type="dcterms:W3CDTF">2023-04-24T07:45:22Z</dcterms:created>
  <dcterms:modified xsi:type="dcterms:W3CDTF">2023-09-14T02:36:39Z</dcterms:modified>
</cp:coreProperties>
</file>