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53" autoAdjust="0"/>
  </p:normalViewPr>
  <p:slideViewPr>
    <p:cSldViewPr snapToGrid="0">
      <p:cViewPr varScale="1">
        <p:scale>
          <a:sx n="65" d="100"/>
          <a:sy n="65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C89C4-465B-4C3A-B96C-98868586103C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A0A4-40CB-4CF0-B3A5-F7CAA1A8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0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4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существу, курская пляска воспроизводит модель ухаживания, где мужчина ведет себя активно и наступательно, а женщина сдержанно и скромно принимает ухаживания.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мужской пляски характерны многократные активные подскоки, дроби, хлопушки, вращения в то время как в женской используются лишь одиночные подскоки, нередко синхронизированные с мужскими. Женщина себя «несет» в этом танце, осанка прямая, руки двигаются свободно. Именно поэтому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карагодную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пляску чаще всего определяют термином скакать, а пляшущих называют скакунами и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скакухами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9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Курской области можно выделить пять районов народной музыкальной культуры: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Попселье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Посемье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Курско-Воронежское приграничье, Северо-восточный и Центральный. Конечно, границы районов проведены условно, так как невозможно их точно очертить из-за смешения культурных явлений. Мы сейчас обратим внимание на центральный район, где собственно и находится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с.Рышково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Отпечаток городского быта влиял на характер и содержание песен, манеру исполнения, проведение обрядов. Их тематика и поэтические образы были созвучны внутреннему миру горожан того времени.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4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Курская область занимает своеобразное географическое положение. Территория простирается с запада на восток более чем на триста километров. Территория области лежит на юго-западных склонах Среднерусской возвышенности, всхолмленная поверхность сильно расчленена долинами рек, множеством балок и оврагов.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Курская область имеет внутренние границы с Белгородской, Брянской, Воронежской, Липецкой и Орловской областями. Внешние границы на юго-западе и западе с Сумской областью Украины имеют статус государственной границы России.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9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III—V веках н. э. здесь поселились носители </a:t>
            </a:r>
            <a:r>
              <a:rPr lang="ru-RU" sz="1200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черняховской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культуры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позднеримская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археологическая культура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существовавшая на территориях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Украины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Молдавии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Румынии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веках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отличались высоким уровнем развития.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первой половине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 века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связи с участившимися набегами кочевников сюда переселились племена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северян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882 году великий киевский князь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Олег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наложил на северян дань. Своим походом он положил начало присоединению курских земель к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Киевской Руси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Походы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Ярослава Мудрого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окончательно подчинили северян Руси.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нашествия монголо-татар города были разрушены, и вся древнеславянская культура была уничтожена. Освоение нынешней территории Курской области началось с середины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0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нее оказывали влияние не только природные факторы, но и жизненные. Крестьяне были готовы в любой момент встать на защиту дома и южных границ государства. В какой-то мере на характер исполнения песен и танцев оказывало соседство малороссов — украинцев.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2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смотря на запреты церкви проведения каких-либо праздников, песен и танцев, в Курской области всё это имело место быть. Проводились массовые гулянья с вождением танков.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0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песнях, под которые исполнялись танки, можно не редко услышать текст о семейных взаимоотношениях. В некоторых районах Курской области проводились игровые танки, а также танки с ряжеными. Рядились обычно только девушки и женщины. К танкам относятся «Заплетаю я плетень», «Ай да в городе во Белеве», «Селезень», «Таня, Танюша!».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1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следующие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 ворот верба стояла», «Старик», «Журавель» – пляска парами по кругу. Может исполняться в нескольких кругах одновременно. «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Тимоня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пляска тройками по кругу вокруг музыкантов.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Иными словами, танки – это хороводы, а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пляски. Ну а то, что хороводы преимущественно плясового характера, то это, во-первых, не всегда, а во-вторых, это же юг России, и поэтому темперамент не удавалось долго сдерживать, вот он и переходил в пляску. Танки, которые были прикреплены к определенным датам исполнялись торжественно, а танки близкие к пляскам исполнялись в любое время.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исполнялись в любое время года в специально отведенном месте.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3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отмечалось ранее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отличались импровизацией танцующих. Мужчины исполняли всевозможные дроби, присядки, хлопушки, подскоки, прыжки, вращения, при этом свободно двигали руками и выкрикивали «га-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или «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гоц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гоц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гоц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Женщины двигались легко, мягко и быстро, «несли» себя гордо при этом четко выбивая ритм. Во время танца женщины пели частушки и приговаривали «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иш-шо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иш-шо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иш-шо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или «и-их, и-их, и-их».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A0A4-40CB-4CF0-B3A5-F7CAA1A8B4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3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5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2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3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0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6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7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7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8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0E8F-8481-4595-B20C-D894311F3FE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0FF3-ED63-4C14-AE4D-DA1815FD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7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637" y="2137894"/>
            <a:ext cx="9066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ОСОБЕННОСТИ ТАНЦЕВ КУРСКОЙ ОБЛАСТИ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3966" y="4002943"/>
            <a:ext cx="4675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ДО «Детская школа искусств» села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Рышково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Курского района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«Хореографического искусства» Маякова Л.Н.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3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859110" cy="2859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80996" y="4146996"/>
            <a:ext cx="2711003" cy="2711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579" y="894932"/>
            <a:ext cx="50098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/>
            <a:r>
              <a:rPr lang="ru-RU" sz="2400" b="1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Танки</a:t>
            </a:r>
            <a:r>
              <a:rPr lang="ru-RU" sz="24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хороводы преимущественно плясового характера с </a:t>
            </a: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развитыми хореографическими </a:t>
            </a:r>
            <a:r>
              <a:rPr lang="ru-RU" sz="24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построениями и множеством фигур.  </a:t>
            </a:r>
            <a:endParaRPr lang="ru-RU" sz="2400" dirty="0" smtClean="0">
              <a:solidFill>
                <a:srgbClr val="62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Танки водились с начала весны и до конца осеннего периода. Они имеют разнообразное композиционное построение: линейное (с поясами), круговое. На большие праздники несколько деревень могли объединяться в один общий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танок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 котором принимали участие до 500 человек. Танки были, как медленные, так и быстрые.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496" y="1144611"/>
            <a:ext cx="5140123" cy="38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9304" cy="2759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36300" y="3902300"/>
            <a:ext cx="2955700" cy="295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1256" y="631065"/>
            <a:ext cx="4494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</a:t>
            </a:r>
            <a:r>
              <a:rPr lang="ru-RU" sz="24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 пляски, в основе которой лежит индивидуальное мастерство пляшущих, самостоятельность действий, почти полная независимость плясуна, плясуньи или пары солистов от других пляшущих.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Исполняются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чаще всего под игру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мазыкантов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стоящих в кругу. Встречаются три круга: один круг – это музыканты, второй – участники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третий – зрители.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248" y="736800"/>
            <a:ext cx="3370184" cy="50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8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735" y="1556046"/>
            <a:ext cx="9346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особенностью </a:t>
            </a:r>
            <a:r>
              <a:rPr lang="ru-RU" sz="32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танков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исполнение в основном по ходу солнца, а </a:t>
            </a:r>
            <a:r>
              <a:rPr lang="ru-RU" sz="3200" dirty="0" err="1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32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против движения солнца.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Существенное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танками и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карагодами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отражается и в музыке. Танки исполняются только под песни самих участников, а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часто под игру музыкантов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7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68958" cy="2768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10540" y="3876540"/>
            <a:ext cx="2981459" cy="2981459"/>
          </a:xfrm>
          <a:prstGeom prst="rect">
            <a:avLst/>
          </a:prstGeom>
        </p:spPr>
      </p:pic>
      <p:pic>
        <p:nvPicPr>
          <p:cNvPr id="2049" name="Рисунок 92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45" y="4154868"/>
            <a:ext cx="512763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4545" y="422911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Дробь в две ноги: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621818"/>
              </a:solidFill>
              <a:effectLst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Дробь в три ноги: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62181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7431" y="1061716"/>
            <a:ext cx="9567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особенностью движений танцев Курской области является разнообразие ритма. Есть движения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две ноги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три ноги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Движение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две ноги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чередование ног два раза.</a:t>
            </a:r>
            <a:endParaRPr lang="ru-RU" alt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Движение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три ноги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чередование ног три раза.</a:t>
            </a:r>
            <a:endParaRPr lang="ru-RU" alt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движения у женщин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дроби. </a:t>
            </a:r>
            <a:endParaRPr lang="ru-RU" alt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1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4839" y="978795"/>
            <a:ext cx="9114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Самым известным танцем Курской области является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Тимоня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Там используется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 же плясовая лексика, что и в любой другой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карагодной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пляске под песню или наигрыш.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Движения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женщин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отличаются сдержанностью, корпус они держат прямо и неподвижно, ноги слегка согнуты в коленях. Шаги – простой или с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прибивом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(в две ноги) – мелкие, почти незаметные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мужчин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характерны активная плясовая лексика: размашистые и резкие движения рук, подпрыгивания, кружения вокруг своей оси и партнерши, дроби ногами (так называемая пляска в три ноги). Очень высоко ценится в традиции импровизаторское мастерство мужчин-плясунов.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2357" cy="2262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1048" y="4367048"/>
            <a:ext cx="2490952" cy="249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464" y="1440697"/>
            <a:ext cx="110612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Традиционная музыкальная культура районов Курской области значительно различается. Данные особенности музыкального фольклора области проявляются именно в древних по своему происхождению жанрах – календарных песнях, приуроченных к определенному времени календарного цикла колядках, «масленках», «веснянках», «постовых» (исполняемых во время Великого поста), покосных,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таночных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карагодных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свадебных и некоторых протяжных. 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58" y="4632099"/>
            <a:ext cx="3210978" cy="213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851" y="461636"/>
            <a:ext cx="7374193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 музыкальной культуры и танца</a:t>
            </a:r>
            <a:endParaRPr lang="ru-RU" sz="2800" dirty="0">
              <a:solidFill>
                <a:srgbClr val="62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6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0980" y="1238864"/>
            <a:ext cx="8790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Центральному району относится Курский район с городом Курском. Выделению района способствовало наличие особого типа традиционной культуры, который сложился в результате влияния городской среды.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немногочисленным, сохранившимся сведениям известно, что в Центральном районе вплоть до начала ХХ в. широко бытовали танки: «Ежедневно десятки хороводов плавно и неспешно шествовали преимущественно главными улицами Курска». </a:t>
            </a:r>
            <a:r>
              <a:rPr lang="ru-RU" sz="28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Возможно, что и в </a:t>
            </a:r>
            <a:r>
              <a:rPr lang="ru-RU" sz="2800" dirty="0" err="1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Рышково</a:t>
            </a:r>
            <a:r>
              <a:rPr lang="ru-RU" sz="28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широко </a:t>
            </a:r>
            <a:r>
              <a:rPr lang="ru-RU" sz="28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бытовали танки. </a:t>
            </a:r>
            <a:endParaRPr lang="ru-RU" sz="2800" dirty="0">
              <a:solidFill>
                <a:srgbClr val="62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7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580968" cy="258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20980" y="3986980"/>
            <a:ext cx="2871019" cy="2871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5402" y="582092"/>
            <a:ext cx="824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Традиционный костюм Курской области</a:t>
            </a:r>
            <a:endParaRPr lang="ru-RU" sz="3200" dirty="0">
              <a:solidFill>
                <a:srgbClr val="621818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1413" y="1166867"/>
            <a:ext cx="1073232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губерния отличалась разнородностью населения. Вследствие этого для костюма Курской губернии характерно слияние черт костюма древнейшего населения губернии и польско-литовских выходцев. 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носили рубаху, юбку, поневу, передник. Из тонкой черной шерстяной домотканины шили сарафаны. Лиф такого сарафана декорировался вышивкой шерстяными цветными нитями, блестками, а различными цветными полосками атласа, парчи, кашемира — лиф и низ.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 мужского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женской, была менее разнообразной. Основными ее частями являлись рубахи, порты, пояс. Как правило, их шили из льняной или шерстяной тканей домашнего изготовления. В наиболее торжественные моменты жизни мужчины надевали рубахи с различного рода украшениями.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3B14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3" y="5630284"/>
            <a:ext cx="206062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374490" cy="2374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96283" y="4262283"/>
            <a:ext cx="2595716" cy="2595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07" y="1393724"/>
            <a:ext cx="3787459" cy="4728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50" y="1393724"/>
            <a:ext cx="4121583" cy="4728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0475" y="602471"/>
            <a:ext cx="861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3200" dirty="0" err="1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понёвного</a:t>
            </a:r>
            <a:r>
              <a:rPr lang="ru-RU" sz="32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сарафанного комплекса</a:t>
            </a:r>
            <a:endParaRPr lang="ru-RU" sz="3200" dirty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4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6122" y="797510"/>
            <a:ext cx="90997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исполнительская культура в фольклорной традиции Курской области формировалась на протяжении длительного исторического периода под воздействием многих факторов</a:t>
            </a: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Главным богатством музыкального фольклора Курской области являются своеобразная традиция вождения танков (хороводов) 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карагодов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(плясок), бытование редкого музыкального инструмента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кугикл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наличие ансамбля дударей с многовековой традицией. Танцевальное наследие надо бережно хранить и развивать. Но прежде чем развивать наследие, необходимо его знать, изучать. Народное танцевальное творчество Курской области, бережно хранимое курянами, использовано еще далеко недостаточно. Оно должно занять еще больше места в репертуаре современных профессиональных самодеятельных коллективов и послужить основой ряда новых произведений.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9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1374" y="914400"/>
            <a:ext cx="895081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предпосылки и этапы формирования танцевальной культуры Курской области</a:t>
            </a:r>
            <a:r>
              <a:rPr lang="en-US" sz="32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формы танцев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музыкальной культуры и танца</a:t>
            </a:r>
            <a:r>
              <a:rPr lang="en-US" sz="32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костюм Курской области.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1380" cy="2511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55239" y="4121239"/>
            <a:ext cx="2736760" cy="27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0523" y="2598003"/>
            <a:ext cx="7270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9532" y="920621"/>
            <a:ext cx="851293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региональные особенности танцев Курской области. </a:t>
            </a:r>
          </a:p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этапы формирования танцевальной культуры Курской области</a:t>
            </a:r>
            <a:r>
              <a:rPr lang="en-US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особенности и формы танцев Курской области</a:t>
            </a:r>
            <a:r>
              <a:rPr lang="en-US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взаимосвязь музыкальной и танцевальной культуры Курской области</a:t>
            </a:r>
            <a:r>
              <a:rPr lang="en-US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костюмы жителей Курской области и их влияние на развитие танцевальной культуры Курской области.</a:t>
            </a:r>
            <a:endParaRPr lang="ru-RU" sz="2400" dirty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0315" cy="1880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314269" y="4980269"/>
            <a:ext cx="1877731" cy="1877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67" y="1581207"/>
            <a:ext cx="4993426" cy="305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1145" y="4635038"/>
            <a:ext cx="9215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тысячу лет возвышается Курск на правом берегу тихой реки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Тускарь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месте слияния с ней более спокойной речки Кур, которая, по преданию, и дала название городу. </a:t>
            </a:r>
            <a:r>
              <a:rPr lang="ru-RU" sz="2400" dirty="0" smtClean="0">
                <a:solidFill>
                  <a:srgbClr val="62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Курске относится к 1032 году и встречается в "Житии Феодосия Печерского".</a:t>
            </a:r>
            <a:endParaRPr lang="ru-RU" sz="2400" dirty="0">
              <a:solidFill>
                <a:srgbClr val="62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893" y="103237"/>
            <a:ext cx="8062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предпосылки и этапы формирования танцевальной культуры Курской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146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836" y="1012954"/>
            <a:ext cx="89143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архиве области в летописях 1665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упоминание о селе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Рышково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о месте, входящем в состав Подгорного стана Курского уезда.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Рышково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было центром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Рышковской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волости. История возникновения села уходит в прошлые века. В начале это было поселение – военный лагерь. Отряд вел сторожевую службу в степи, охраняя южный форпост страны Курск.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возникновения Курска 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Рышковского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поселения  совпадает.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Курск оказывал и оказывает большое экономическое, политическое, культурное влияние. 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653048" cy="2653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540010" y="4206010"/>
            <a:ext cx="2651990" cy="2651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78" y="5125793"/>
            <a:ext cx="9981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период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XVI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—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XVIII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в.в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создалась своеобразная песенная и танцевальная культура.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056" y="933832"/>
            <a:ext cx="7303954" cy="40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02" y="1287886"/>
            <a:ext cx="95174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Ранние известные упоминания о народных песнях, плясках и музыкальных инструментах в Курском воеводстве относят к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XVII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веку.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документов тех времен видно, что народные песни с действием — игровые, плясовые, свадебные, календарно-обрядовые и др. были широко распространены.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Несомненно, творчество скоморохов оказало влияния и вошло в быт, оно стало народным и сохранилось до настоящего времени.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5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4757" cy="2604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66344" y="3932344"/>
            <a:ext cx="2925656" cy="2925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319" y="628988"/>
            <a:ext cx="10736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Праздники, обычаи и традиции Курской области являются типичными для центральных областей России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где абсолютное большинство населения составляют русские, и полностью отражают всю специфику русской культуры с некоторыми местными особенностями.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121" y="2875757"/>
            <a:ext cx="5731074" cy="37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254" y="2034862"/>
            <a:ext cx="9517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исследовательскую работу по изучению песенно-музыкального и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таночно-карагодного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формы провели множество этнографов в том числе и А. В.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Руднева.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Главными </a:t>
            </a:r>
            <a:r>
              <a:rPr lang="ru-RU" sz="32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танцами Курской области является танки и </a:t>
            </a:r>
            <a:r>
              <a:rPr lang="ru-RU" sz="3200" dirty="0" err="1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карагоды</a:t>
            </a:r>
            <a:r>
              <a:rPr lang="ru-RU" sz="3200" dirty="0">
                <a:solidFill>
                  <a:srgbClr val="62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 </a:t>
            </a:r>
            <a:endParaRPr lang="ru-RU" sz="3200" dirty="0">
              <a:solidFill>
                <a:srgbClr val="62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083" y="824248"/>
            <a:ext cx="650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формы танцев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0500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1655</Words>
  <Application>Microsoft Office PowerPoint</Application>
  <PresentationFormat>Широкоэкранный</PresentationFormat>
  <Paragraphs>80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Маякова</dc:creator>
  <cp:lastModifiedBy>Елизавета Маякова</cp:lastModifiedBy>
  <cp:revision>26</cp:revision>
  <dcterms:created xsi:type="dcterms:W3CDTF">2021-08-19T15:46:31Z</dcterms:created>
  <dcterms:modified xsi:type="dcterms:W3CDTF">2021-11-02T15:05:14Z</dcterms:modified>
</cp:coreProperties>
</file>