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369" r:id="rId2"/>
    <p:sldId id="368" r:id="rId3"/>
    <p:sldId id="370" r:id="rId4"/>
    <p:sldId id="322" r:id="rId5"/>
    <p:sldId id="374" r:id="rId6"/>
    <p:sldId id="375" r:id="rId7"/>
    <p:sldId id="383" r:id="rId8"/>
    <p:sldId id="380" r:id="rId9"/>
    <p:sldId id="382" r:id="rId10"/>
    <p:sldId id="329" r:id="rId11"/>
    <p:sldId id="328" r:id="rId12"/>
    <p:sldId id="331" r:id="rId13"/>
    <p:sldId id="332" r:id="rId14"/>
    <p:sldId id="334" r:id="rId15"/>
    <p:sldId id="335" r:id="rId16"/>
    <p:sldId id="336" r:id="rId17"/>
    <p:sldId id="338" r:id="rId18"/>
    <p:sldId id="339" r:id="rId19"/>
    <p:sldId id="340" r:id="rId20"/>
    <p:sldId id="342" r:id="rId21"/>
    <p:sldId id="346" r:id="rId22"/>
    <p:sldId id="347" r:id="rId23"/>
    <p:sldId id="348" r:id="rId24"/>
    <p:sldId id="349" r:id="rId25"/>
    <p:sldId id="366" r:id="rId26"/>
    <p:sldId id="377" r:id="rId27"/>
    <p:sldId id="37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250" autoAdjust="0"/>
  </p:normalViewPr>
  <p:slideViewPr>
    <p:cSldViewPr>
      <p:cViewPr varScale="1">
        <p:scale>
          <a:sx n="69" d="100"/>
          <a:sy n="69" d="100"/>
        </p:scale>
        <p:origin x="15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A5FA1-2B58-49E5-B531-D7591D68D34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250B91-4ED6-4E28-B33F-B4979A82C561}">
      <dgm:prSet phldrT="[Текст]" custT="1"/>
      <dgm:spPr/>
      <dgm:t>
        <a:bodyPr/>
        <a:lstStyle/>
        <a:p>
          <a:r>
            <a:rPr lang="ru-RU" sz="5400" dirty="0" smtClean="0">
              <a:solidFill>
                <a:srgbClr val="FF0000"/>
              </a:solidFill>
            </a:rPr>
            <a:t>«Вместе мы-сила!»</a:t>
          </a:r>
          <a:endParaRPr lang="ru-RU" sz="5400" dirty="0">
            <a:solidFill>
              <a:srgbClr val="FF0000"/>
            </a:solidFill>
          </a:endParaRPr>
        </a:p>
      </dgm:t>
    </dgm:pt>
    <dgm:pt modelId="{C51CA164-6F93-4EA2-BA4A-F6F295A7A102}" type="parTrans" cxnId="{4AC3908A-FB37-4DC2-A76D-19E9C3C860CB}">
      <dgm:prSet/>
      <dgm:spPr/>
      <dgm:t>
        <a:bodyPr/>
        <a:lstStyle/>
        <a:p>
          <a:endParaRPr lang="ru-RU"/>
        </a:p>
      </dgm:t>
    </dgm:pt>
    <dgm:pt modelId="{F2F95147-6282-4C14-AFC7-B516AC50BE8B}" type="sibTrans" cxnId="{4AC3908A-FB37-4DC2-A76D-19E9C3C860CB}">
      <dgm:prSet/>
      <dgm:spPr/>
      <dgm:t>
        <a:bodyPr/>
        <a:lstStyle/>
        <a:p>
          <a:endParaRPr lang="ru-RU"/>
        </a:p>
      </dgm:t>
    </dgm:pt>
    <dgm:pt modelId="{A6D3F166-CAB0-441E-9C50-39D79C765B57}">
      <dgm:prSet phldrT="[Текст]"/>
      <dgm:spPr/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4 класс</a:t>
          </a:r>
        </a:p>
        <a:p>
          <a:r>
            <a:rPr lang="ru-RU" b="1" i="1" dirty="0" smtClean="0">
              <a:solidFill>
                <a:srgbClr val="FF0000"/>
              </a:solidFill>
            </a:rPr>
            <a:t>« В единстве - сила»</a:t>
          </a:r>
          <a:r>
            <a:rPr lang="ru-RU" i="1" dirty="0" smtClean="0">
              <a:solidFill>
                <a:srgbClr val="FF0000"/>
              </a:solidFill>
            </a:rPr>
            <a:t> </a:t>
          </a:r>
          <a:endParaRPr lang="ru-RU" dirty="0">
            <a:solidFill>
              <a:srgbClr val="FF0000"/>
            </a:solidFill>
          </a:endParaRPr>
        </a:p>
      </dgm:t>
    </dgm:pt>
    <dgm:pt modelId="{07C8D15F-1E5F-4F45-B2C7-D9513854F61B}" type="parTrans" cxnId="{23188A49-106A-4C02-87C7-43C17256B4FD}">
      <dgm:prSet/>
      <dgm:spPr/>
      <dgm:t>
        <a:bodyPr/>
        <a:lstStyle/>
        <a:p>
          <a:endParaRPr lang="ru-RU"/>
        </a:p>
      </dgm:t>
    </dgm:pt>
    <dgm:pt modelId="{0ABC1B56-7B7A-47D1-866C-E063D562B0DE}" type="sibTrans" cxnId="{23188A49-106A-4C02-87C7-43C17256B4FD}">
      <dgm:prSet/>
      <dgm:spPr/>
      <dgm:t>
        <a:bodyPr/>
        <a:lstStyle/>
        <a:p>
          <a:endParaRPr lang="ru-RU"/>
        </a:p>
      </dgm:t>
    </dgm:pt>
    <dgm:pt modelId="{70178378-F571-4501-A8B8-1C90CDE42BD8}">
      <dgm:prSet phldrT="[Текст]" custT="1"/>
      <dgm:spPr/>
      <dgm:t>
        <a:bodyPr/>
        <a:lstStyle/>
        <a:p>
          <a:r>
            <a:rPr lang="ru-RU" sz="4000" dirty="0" smtClean="0">
              <a:solidFill>
                <a:srgbClr val="FFFF00"/>
              </a:solidFill>
            </a:rPr>
            <a:t>1 класс</a:t>
          </a:r>
        </a:p>
        <a:p>
          <a:r>
            <a:rPr lang="ru-RU" sz="3600" b="1" i="1" dirty="0" smtClean="0">
              <a:solidFill>
                <a:srgbClr val="FF0000"/>
              </a:solidFill>
            </a:rPr>
            <a:t>« Познай себя»</a:t>
          </a:r>
          <a:r>
            <a:rPr lang="ru-RU" sz="3600" i="1" dirty="0" smtClean="0">
              <a:solidFill>
                <a:srgbClr val="FF0000"/>
              </a:solidFill>
            </a:rPr>
            <a:t> </a:t>
          </a:r>
          <a:endParaRPr lang="ru-RU" sz="3600" dirty="0">
            <a:solidFill>
              <a:srgbClr val="FF0000"/>
            </a:solidFill>
          </a:endParaRPr>
        </a:p>
      </dgm:t>
    </dgm:pt>
    <dgm:pt modelId="{B27C7530-0BFB-44BE-B66E-2BEF6DF9269A}" type="parTrans" cxnId="{9343CD41-8E46-44CA-B4A0-1975BFAC847C}">
      <dgm:prSet/>
      <dgm:spPr/>
      <dgm:t>
        <a:bodyPr/>
        <a:lstStyle/>
        <a:p>
          <a:endParaRPr lang="ru-RU"/>
        </a:p>
      </dgm:t>
    </dgm:pt>
    <dgm:pt modelId="{93F5216C-9660-43AF-A351-60FFBD73BEA5}" type="sibTrans" cxnId="{9343CD41-8E46-44CA-B4A0-1975BFAC847C}">
      <dgm:prSet/>
      <dgm:spPr/>
      <dgm:t>
        <a:bodyPr/>
        <a:lstStyle/>
        <a:p>
          <a:endParaRPr lang="ru-RU"/>
        </a:p>
      </dgm:t>
    </dgm:pt>
    <dgm:pt modelId="{F62FEF8E-4D8E-4B4F-8EDA-00285E7916FE}">
      <dgm:prSet phldrT="[Текст]" custT="1"/>
      <dgm:spPr/>
      <dgm:t>
        <a:bodyPr/>
        <a:lstStyle/>
        <a:p>
          <a:r>
            <a:rPr lang="ru-RU" sz="3600" dirty="0" smtClean="0">
              <a:solidFill>
                <a:srgbClr val="FFFF00"/>
              </a:solidFill>
            </a:rPr>
            <a:t>3класс</a:t>
          </a:r>
        </a:p>
        <a:p>
          <a:r>
            <a:rPr lang="ru-RU" sz="3600" b="1" i="1" dirty="0" smtClean="0">
              <a:solidFill>
                <a:srgbClr val="FF0000"/>
              </a:solidFill>
            </a:rPr>
            <a:t>«Коллективная жизнь»</a:t>
          </a:r>
          <a:r>
            <a:rPr lang="ru-RU" sz="3600" dirty="0" smtClean="0">
              <a:solidFill>
                <a:srgbClr val="FF0000"/>
              </a:solidFill>
            </a:rPr>
            <a:t> </a:t>
          </a:r>
          <a:endParaRPr lang="ru-RU" sz="3600" dirty="0">
            <a:solidFill>
              <a:srgbClr val="FF0000"/>
            </a:solidFill>
          </a:endParaRPr>
        </a:p>
      </dgm:t>
    </dgm:pt>
    <dgm:pt modelId="{3D12E190-BC67-403D-99F4-1AEDDC2107CE}" type="parTrans" cxnId="{E262DF72-07BB-48B6-81AA-C6D857F3AE16}">
      <dgm:prSet/>
      <dgm:spPr/>
      <dgm:t>
        <a:bodyPr/>
        <a:lstStyle/>
        <a:p>
          <a:endParaRPr lang="ru-RU"/>
        </a:p>
      </dgm:t>
    </dgm:pt>
    <dgm:pt modelId="{47894D43-D30D-4DB8-A427-181A298B2FA1}" type="sibTrans" cxnId="{E262DF72-07BB-48B6-81AA-C6D857F3AE16}">
      <dgm:prSet/>
      <dgm:spPr/>
      <dgm:t>
        <a:bodyPr/>
        <a:lstStyle/>
        <a:p>
          <a:endParaRPr lang="ru-RU"/>
        </a:p>
      </dgm:t>
    </dgm:pt>
    <dgm:pt modelId="{FA653E19-CDAC-458E-8531-45BD89727868}">
      <dgm:prSet phldrT="[Текст]" custT="1"/>
      <dgm:spPr/>
      <dgm:t>
        <a:bodyPr/>
        <a:lstStyle/>
        <a:p>
          <a:r>
            <a:rPr lang="ru-RU" sz="3600" dirty="0" smtClean="0">
              <a:solidFill>
                <a:srgbClr val="FFFF00"/>
              </a:solidFill>
            </a:rPr>
            <a:t>2 класс</a:t>
          </a:r>
        </a:p>
        <a:p>
          <a:r>
            <a:rPr lang="ru-RU" sz="3600" b="1" i="1" dirty="0" smtClean="0">
              <a:solidFill>
                <a:srgbClr val="FF0000"/>
              </a:solidFill>
            </a:rPr>
            <a:t>«Научись дружить»</a:t>
          </a:r>
          <a:r>
            <a:rPr lang="ru-RU" sz="3600" dirty="0" smtClean="0">
              <a:solidFill>
                <a:srgbClr val="FF0000"/>
              </a:solidFill>
            </a:rPr>
            <a:t> </a:t>
          </a:r>
          <a:endParaRPr lang="ru-RU" sz="3600" dirty="0">
            <a:solidFill>
              <a:srgbClr val="FF0000"/>
            </a:solidFill>
          </a:endParaRPr>
        </a:p>
      </dgm:t>
    </dgm:pt>
    <dgm:pt modelId="{625C689D-A47B-469E-9A2F-B3036C72C080}" type="parTrans" cxnId="{544083E9-1032-4745-A62E-587FC1969EB2}">
      <dgm:prSet/>
      <dgm:spPr/>
      <dgm:t>
        <a:bodyPr/>
        <a:lstStyle/>
        <a:p>
          <a:endParaRPr lang="ru-RU"/>
        </a:p>
      </dgm:t>
    </dgm:pt>
    <dgm:pt modelId="{A8282FD2-699A-4ADC-9648-749D6B0219EB}" type="sibTrans" cxnId="{544083E9-1032-4745-A62E-587FC1969EB2}">
      <dgm:prSet/>
      <dgm:spPr/>
      <dgm:t>
        <a:bodyPr/>
        <a:lstStyle/>
        <a:p>
          <a:endParaRPr lang="ru-RU"/>
        </a:p>
      </dgm:t>
    </dgm:pt>
    <dgm:pt modelId="{4BA32C5D-815B-4756-A774-B6B971659031}">
      <dgm:prSet/>
      <dgm:spPr/>
      <dgm:t>
        <a:bodyPr/>
        <a:lstStyle/>
        <a:p>
          <a:endParaRPr lang="ru-RU"/>
        </a:p>
      </dgm:t>
    </dgm:pt>
    <dgm:pt modelId="{AB24F608-CA0E-4AC2-A844-4A3E578F2935}" type="parTrans" cxnId="{0342D248-DDE5-425A-831B-E9E58A693F11}">
      <dgm:prSet/>
      <dgm:spPr/>
      <dgm:t>
        <a:bodyPr/>
        <a:lstStyle/>
        <a:p>
          <a:endParaRPr lang="ru-RU"/>
        </a:p>
      </dgm:t>
    </dgm:pt>
    <dgm:pt modelId="{B888FA82-AD02-4F02-9E91-FDA14CDB873A}" type="sibTrans" cxnId="{0342D248-DDE5-425A-831B-E9E58A693F11}">
      <dgm:prSet/>
      <dgm:spPr/>
      <dgm:t>
        <a:bodyPr/>
        <a:lstStyle/>
        <a:p>
          <a:endParaRPr lang="ru-RU"/>
        </a:p>
      </dgm:t>
    </dgm:pt>
    <dgm:pt modelId="{57618725-6746-4887-82E5-C8FCE5C8DDB3}">
      <dgm:prSet/>
      <dgm:spPr/>
      <dgm:t>
        <a:bodyPr/>
        <a:lstStyle/>
        <a:p>
          <a:endParaRPr lang="ru-RU"/>
        </a:p>
      </dgm:t>
    </dgm:pt>
    <dgm:pt modelId="{13662A45-0E5D-4B1A-AEA0-5E4A639C9436}" type="parTrans" cxnId="{EE2219F8-2E50-4731-A8CB-AB011E159591}">
      <dgm:prSet/>
      <dgm:spPr/>
      <dgm:t>
        <a:bodyPr/>
        <a:lstStyle/>
        <a:p>
          <a:endParaRPr lang="ru-RU"/>
        </a:p>
      </dgm:t>
    </dgm:pt>
    <dgm:pt modelId="{DAA0016E-6F65-469C-8811-7344E2AAB933}" type="sibTrans" cxnId="{EE2219F8-2E50-4731-A8CB-AB011E159591}">
      <dgm:prSet/>
      <dgm:spPr/>
      <dgm:t>
        <a:bodyPr/>
        <a:lstStyle/>
        <a:p>
          <a:endParaRPr lang="ru-RU"/>
        </a:p>
      </dgm:t>
    </dgm:pt>
    <dgm:pt modelId="{A1ABC13B-D279-405A-A60E-B191CFB4EC4E}">
      <dgm:prSet/>
      <dgm:spPr/>
      <dgm:t>
        <a:bodyPr/>
        <a:lstStyle/>
        <a:p>
          <a:endParaRPr lang="ru-RU"/>
        </a:p>
      </dgm:t>
    </dgm:pt>
    <dgm:pt modelId="{F9F43C43-186F-4E28-9CB3-C6CC1EF735EA}" type="parTrans" cxnId="{FD5365D3-CCBF-4EFB-A9AD-F235F701C17D}">
      <dgm:prSet/>
      <dgm:spPr/>
      <dgm:t>
        <a:bodyPr/>
        <a:lstStyle/>
        <a:p>
          <a:endParaRPr lang="ru-RU"/>
        </a:p>
      </dgm:t>
    </dgm:pt>
    <dgm:pt modelId="{048F9CA2-252F-4FA1-87AA-DCC85F62DA30}" type="sibTrans" cxnId="{FD5365D3-CCBF-4EFB-A9AD-F235F701C17D}">
      <dgm:prSet/>
      <dgm:spPr/>
      <dgm:t>
        <a:bodyPr/>
        <a:lstStyle/>
        <a:p>
          <a:endParaRPr lang="ru-RU"/>
        </a:p>
      </dgm:t>
    </dgm:pt>
    <dgm:pt modelId="{323F0C6D-7209-440D-867A-7721EAAC3625}" type="pres">
      <dgm:prSet presAssocID="{1E4A5FA1-2B58-49E5-B531-D7591D68D34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47582F-363A-47A6-BB45-57E179A31E46}" type="pres">
      <dgm:prSet presAssocID="{1E4A5FA1-2B58-49E5-B531-D7591D68D349}" presName="matrix" presStyleCnt="0"/>
      <dgm:spPr/>
    </dgm:pt>
    <dgm:pt modelId="{ACADAAB0-86DD-45D2-95BB-3DF62C079E2B}" type="pres">
      <dgm:prSet presAssocID="{1E4A5FA1-2B58-49E5-B531-D7591D68D349}" presName="tile1" presStyleLbl="node1" presStyleIdx="0" presStyleCnt="4"/>
      <dgm:spPr/>
      <dgm:t>
        <a:bodyPr/>
        <a:lstStyle/>
        <a:p>
          <a:endParaRPr lang="ru-RU"/>
        </a:p>
      </dgm:t>
    </dgm:pt>
    <dgm:pt modelId="{50E0B3F7-DB8D-43F7-A4F6-C17437B03931}" type="pres">
      <dgm:prSet presAssocID="{1E4A5FA1-2B58-49E5-B531-D7591D68D34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DA684-BC6A-46BD-9513-D153DCE57B2D}" type="pres">
      <dgm:prSet presAssocID="{1E4A5FA1-2B58-49E5-B531-D7591D68D349}" presName="tile2" presStyleLbl="node1" presStyleIdx="1" presStyleCnt="4" custLinFactNeighborY="776"/>
      <dgm:spPr/>
      <dgm:t>
        <a:bodyPr/>
        <a:lstStyle/>
        <a:p>
          <a:endParaRPr lang="ru-RU"/>
        </a:p>
      </dgm:t>
    </dgm:pt>
    <dgm:pt modelId="{BE2D542F-44FE-4C57-8C71-67654AED24D8}" type="pres">
      <dgm:prSet presAssocID="{1E4A5FA1-2B58-49E5-B531-D7591D68D34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3D13F-51B0-417C-B785-8731CD2CB68E}" type="pres">
      <dgm:prSet presAssocID="{1E4A5FA1-2B58-49E5-B531-D7591D68D349}" presName="tile3" presStyleLbl="node1" presStyleIdx="2" presStyleCnt="4"/>
      <dgm:spPr/>
      <dgm:t>
        <a:bodyPr/>
        <a:lstStyle/>
        <a:p>
          <a:endParaRPr lang="ru-RU"/>
        </a:p>
      </dgm:t>
    </dgm:pt>
    <dgm:pt modelId="{5242611B-7874-4865-8F81-489E3EC8DB65}" type="pres">
      <dgm:prSet presAssocID="{1E4A5FA1-2B58-49E5-B531-D7591D68D34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52193-5902-41C8-88E6-F56529C804A1}" type="pres">
      <dgm:prSet presAssocID="{1E4A5FA1-2B58-49E5-B531-D7591D68D349}" presName="tile4" presStyleLbl="node1" presStyleIdx="3" presStyleCnt="4"/>
      <dgm:spPr/>
      <dgm:t>
        <a:bodyPr/>
        <a:lstStyle/>
        <a:p>
          <a:endParaRPr lang="ru-RU"/>
        </a:p>
      </dgm:t>
    </dgm:pt>
    <dgm:pt modelId="{49641014-C26D-47D2-883B-3B877F1CD978}" type="pres">
      <dgm:prSet presAssocID="{1E4A5FA1-2B58-49E5-B531-D7591D68D34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671BB-F397-48F2-ADAB-AF03A5292988}" type="pres">
      <dgm:prSet presAssocID="{1E4A5FA1-2B58-49E5-B531-D7591D68D349}" presName="centerTile" presStyleLbl="fgShp" presStyleIdx="0" presStyleCnt="1" custScaleX="155173" custScaleY="14252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6268C040-F4B1-4C70-B57A-DC6712DAC04F}" type="presOf" srcId="{A6D3F166-CAB0-441E-9C50-39D79C765B57}" destId="{50E0B3F7-DB8D-43F7-A4F6-C17437B03931}" srcOrd="1" destOrd="0" presId="urn:microsoft.com/office/officeart/2005/8/layout/matrix1"/>
    <dgm:cxn modelId="{23188A49-106A-4C02-87C7-43C17256B4FD}" srcId="{E0250B91-4ED6-4E28-B33F-B4979A82C561}" destId="{A6D3F166-CAB0-441E-9C50-39D79C765B57}" srcOrd="0" destOrd="0" parTransId="{07C8D15F-1E5F-4F45-B2C7-D9513854F61B}" sibTransId="{0ABC1B56-7B7A-47D1-866C-E063D562B0DE}"/>
    <dgm:cxn modelId="{34C14225-F9F8-4BFB-828B-9562FA5C948E}" type="presOf" srcId="{A6D3F166-CAB0-441E-9C50-39D79C765B57}" destId="{ACADAAB0-86DD-45D2-95BB-3DF62C079E2B}" srcOrd="0" destOrd="0" presId="urn:microsoft.com/office/officeart/2005/8/layout/matrix1"/>
    <dgm:cxn modelId="{B8541D28-B4F5-48B1-819D-748922AA0B55}" type="presOf" srcId="{FA653E19-CDAC-458E-8531-45BD89727868}" destId="{49641014-C26D-47D2-883B-3B877F1CD978}" srcOrd="1" destOrd="0" presId="urn:microsoft.com/office/officeart/2005/8/layout/matrix1"/>
    <dgm:cxn modelId="{7E66D909-E597-4B25-9646-5D966B5F46CC}" type="presOf" srcId="{70178378-F571-4501-A8B8-1C90CDE42BD8}" destId="{EA8DA684-BC6A-46BD-9513-D153DCE57B2D}" srcOrd="0" destOrd="0" presId="urn:microsoft.com/office/officeart/2005/8/layout/matrix1"/>
    <dgm:cxn modelId="{E85C8708-2894-4323-B78D-3C65978A0006}" type="presOf" srcId="{F62FEF8E-4D8E-4B4F-8EDA-00285E7916FE}" destId="{9B33D13F-51B0-417C-B785-8731CD2CB68E}" srcOrd="0" destOrd="0" presId="urn:microsoft.com/office/officeart/2005/8/layout/matrix1"/>
    <dgm:cxn modelId="{9A1947A9-8192-43B0-B398-9C590674FB33}" type="presOf" srcId="{1E4A5FA1-2B58-49E5-B531-D7591D68D349}" destId="{323F0C6D-7209-440D-867A-7721EAAC3625}" srcOrd="0" destOrd="0" presId="urn:microsoft.com/office/officeart/2005/8/layout/matrix1"/>
    <dgm:cxn modelId="{E262DF72-07BB-48B6-81AA-C6D857F3AE16}" srcId="{E0250B91-4ED6-4E28-B33F-B4979A82C561}" destId="{F62FEF8E-4D8E-4B4F-8EDA-00285E7916FE}" srcOrd="2" destOrd="0" parTransId="{3D12E190-BC67-403D-99F4-1AEDDC2107CE}" sibTransId="{47894D43-D30D-4DB8-A427-181A298B2FA1}"/>
    <dgm:cxn modelId="{A015CC48-D70D-4895-B7CD-B66903EBEF9C}" type="presOf" srcId="{E0250B91-4ED6-4E28-B33F-B4979A82C561}" destId="{E82671BB-F397-48F2-ADAB-AF03A5292988}" srcOrd="0" destOrd="0" presId="urn:microsoft.com/office/officeart/2005/8/layout/matrix1"/>
    <dgm:cxn modelId="{0342D248-DDE5-425A-831B-E9E58A693F11}" srcId="{E0250B91-4ED6-4E28-B33F-B4979A82C561}" destId="{4BA32C5D-815B-4756-A774-B6B971659031}" srcOrd="6" destOrd="0" parTransId="{AB24F608-CA0E-4AC2-A844-4A3E578F2935}" sibTransId="{B888FA82-AD02-4F02-9E91-FDA14CDB873A}"/>
    <dgm:cxn modelId="{EE2219F8-2E50-4731-A8CB-AB011E159591}" srcId="{E0250B91-4ED6-4E28-B33F-B4979A82C561}" destId="{57618725-6746-4887-82E5-C8FCE5C8DDB3}" srcOrd="5" destOrd="0" parTransId="{13662A45-0E5D-4B1A-AEA0-5E4A639C9436}" sibTransId="{DAA0016E-6F65-469C-8811-7344E2AAB933}"/>
    <dgm:cxn modelId="{1FE0EBEC-A17D-492D-9D10-2379F5251876}" type="presOf" srcId="{70178378-F571-4501-A8B8-1C90CDE42BD8}" destId="{BE2D542F-44FE-4C57-8C71-67654AED24D8}" srcOrd="1" destOrd="0" presId="urn:microsoft.com/office/officeart/2005/8/layout/matrix1"/>
    <dgm:cxn modelId="{544083E9-1032-4745-A62E-587FC1969EB2}" srcId="{E0250B91-4ED6-4E28-B33F-B4979A82C561}" destId="{FA653E19-CDAC-458E-8531-45BD89727868}" srcOrd="3" destOrd="0" parTransId="{625C689D-A47B-469E-9A2F-B3036C72C080}" sibTransId="{A8282FD2-699A-4ADC-9648-749D6B0219EB}"/>
    <dgm:cxn modelId="{A4521746-E751-4147-809F-3625F37DD5DC}" type="presOf" srcId="{F62FEF8E-4D8E-4B4F-8EDA-00285E7916FE}" destId="{5242611B-7874-4865-8F81-489E3EC8DB65}" srcOrd="1" destOrd="0" presId="urn:microsoft.com/office/officeart/2005/8/layout/matrix1"/>
    <dgm:cxn modelId="{9343CD41-8E46-44CA-B4A0-1975BFAC847C}" srcId="{E0250B91-4ED6-4E28-B33F-B4979A82C561}" destId="{70178378-F571-4501-A8B8-1C90CDE42BD8}" srcOrd="1" destOrd="0" parTransId="{B27C7530-0BFB-44BE-B66E-2BEF6DF9269A}" sibTransId="{93F5216C-9660-43AF-A351-60FFBD73BEA5}"/>
    <dgm:cxn modelId="{FD5365D3-CCBF-4EFB-A9AD-F235F701C17D}" srcId="{E0250B91-4ED6-4E28-B33F-B4979A82C561}" destId="{A1ABC13B-D279-405A-A60E-B191CFB4EC4E}" srcOrd="4" destOrd="0" parTransId="{F9F43C43-186F-4E28-9CB3-C6CC1EF735EA}" sibTransId="{048F9CA2-252F-4FA1-87AA-DCC85F62DA30}"/>
    <dgm:cxn modelId="{43AC5C9B-B49E-4C16-8891-550FDAC940E2}" type="presOf" srcId="{FA653E19-CDAC-458E-8531-45BD89727868}" destId="{AFA52193-5902-41C8-88E6-F56529C804A1}" srcOrd="0" destOrd="0" presId="urn:microsoft.com/office/officeart/2005/8/layout/matrix1"/>
    <dgm:cxn modelId="{4AC3908A-FB37-4DC2-A76D-19E9C3C860CB}" srcId="{1E4A5FA1-2B58-49E5-B531-D7591D68D349}" destId="{E0250B91-4ED6-4E28-B33F-B4979A82C561}" srcOrd="0" destOrd="0" parTransId="{C51CA164-6F93-4EA2-BA4A-F6F295A7A102}" sibTransId="{F2F95147-6282-4C14-AFC7-B516AC50BE8B}"/>
    <dgm:cxn modelId="{BA70DB70-2B14-4D43-AAF2-79F8ABEA7B38}" type="presParOf" srcId="{323F0C6D-7209-440D-867A-7721EAAC3625}" destId="{BF47582F-363A-47A6-BB45-57E179A31E46}" srcOrd="0" destOrd="0" presId="urn:microsoft.com/office/officeart/2005/8/layout/matrix1"/>
    <dgm:cxn modelId="{F252F92E-0B2B-4859-9492-CFC76239FF5B}" type="presParOf" srcId="{BF47582F-363A-47A6-BB45-57E179A31E46}" destId="{ACADAAB0-86DD-45D2-95BB-3DF62C079E2B}" srcOrd="0" destOrd="0" presId="urn:microsoft.com/office/officeart/2005/8/layout/matrix1"/>
    <dgm:cxn modelId="{5DA6D8A1-EB3A-49A2-8B41-28C408BF4470}" type="presParOf" srcId="{BF47582F-363A-47A6-BB45-57E179A31E46}" destId="{50E0B3F7-DB8D-43F7-A4F6-C17437B03931}" srcOrd="1" destOrd="0" presId="urn:microsoft.com/office/officeart/2005/8/layout/matrix1"/>
    <dgm:cxn modelId="{465BA27C-9E79-410E-B2A3-A10DD90A31C1}" type="presParOf" srcId="{BF47582F-363A-47A6-BB45-57E179A31E46}" destId="{EA8DA684-BC6A-46BD-9513-D153DCE57B2D}" srcOrd="2" destOrd="0" presId="urn:microsoft.com/office/officeart/2005/8/layout/matrix1"/>
    <dgm:cxn modelId="{D3BE2BCE-E633-41FE-9553-C6324352FAD7}" type="presParOf" srcId="{BF47582F-363A-47A6-BB45-57E179A31E46}" destId="{BE2D542F-44FE-4C57-8C71-67654AED24D8}" srcOrd="3" destOrd="0" presId="urn:microsoft.com/office/officeart/2005/8/layout/matrix1"/>
    <dgm:cxn modelId="{85C60236-C73C-41A7-A90F-D2666BF89F49}" type="presParOf" srcId="{BF47582F-363A-47A6-BB45-57E179A31E46}" destId="{9B33D13F-51B0-417C-B785-8731CD2CB68E}" srcOrd="4" destOrd="0" presId="urn:microsoft.com/office/officeart/2005/8/layout/matrix1"/>
    <dgm:cxn modelId="{4EA4387E-27EB-4902-84E0-124DA3C6006E}" type="presParOf" srcId="{BF47582F-363A-47A6-BB45-57E179A31E46}" destId="{5242611B-7874-4865-8F81-489E3EC8DB65}" srcOrd="5" destOrd="0" presId="urn:microsoft.com/office/officeart/2005/8/layout/matrix1"/>
    <dgm:cxn modelId="{76981A8C-E9F2-4737-A1D2-8F4E378C201D}" type="presParOf" srcId="{BF47582F-363A-47A6-BB45-57E179A31E46}" destId="{AFA52193-5902-41C8-88E6-F56529C804A1}" srcOrd="6" destOrd="0" presId="urn:microsoft.com/office/officeart/2005/8/layout/matrix1"/>
    <dgm:cxn modelId="{C5B5EBBF-F3DD-44D3-B9D2-5DE6A350202A}" type="presParOf" srcId="{BF47582F-363A-47A6-BB45-57E179A31E46}" destId="{49641014-C26D-47D2-883B-3B877F1CD978}" srcOrd="7" destOrd="0" presId="urn:microsoft.com/office/officeart/2005/8/layout/matrix1"/>
    <dgm:cxn modelId="{2C7B31AC-8ADB-476F-92AA-8CA84321B420}" type="presParOf" srcId="{323F0C6D-7209-440D-867A-7721EAAC3625}" destId="{E82671BB-F397-48F2-ADAB-AF03A529298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DAAB0-86DD-45D2-95BB-3DF62C079E2B}">
      <dsp:nvSpPr>
        <dsp:cNvPr id="0" name=""/>
        <dsp:cNvSpPr/>
      </dsp:nvSpPr>
      <dsp:spPr>
        <a:xfrm rot="16200000">
          <a:off x="522058" y="-522058"/>
          <a:ext cx="3132347" cy="417646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solidFill>
                <a:srgbClr val="FFFF00"/>
              </a:solidFill>
            </a:rPr>
            <a:t>4 класс</a:t>
          </a:r>
        </a:p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1" kern="1200" dirty="0" smtClean="0">
              <a:solidFill>
                <a:srgbClr val="FF0000"/>
              </a:solidFill>
            </a:rPr>
            <a:t>« В единстве - сила»</a:t>
          </a:r>
          <a:r>
            <a:rPr lang="ru-RU" sz="3900" i="1" kern="1200" dirty="0" smtClean="0">
              <a:solidFill>
                <a:srgbClr val="FF0000"/>
              </a:solidFill>
            </a:rPr>
            <a:t> </a:t>
          </a:r>
          <a:endParaRPr lang="ru-RU" sz="3900" kern="1200" dirty="0">
            <a:solidFill>
              <a:srgbClr val="FF0000"/>
            </a:solidFill>
          </a:endParaRPr>
        </a:p>
      </dsp:txBody>
      <dsp:txXfrm rot="5400000">
        <a:off x="0" y="0"/>
        <a:ext cx="4176464" cy="2349261"/>
      </dsp:txXfrm>
    </dsp:sp>
    <dsp:sp modelId="{EA8DA684-BC6A-46BD-9513-D153DCE57B2D}">
      <dsp:nvSpPr>
        <dsp:cNvPr id="0" name=""/>
        <dsp:cNvSpPr/>
      </dsp:nvSpPr>
      <dsp:spPr>
        <a:xfrm>
          <a:off x="4176464" y="24307"/>
          <a:ext cx="4176464" cy="313234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rgbClr val="FFFF00"/>
              </a:solidFill>
            </a:rPr>
            <a:t>1 класс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FF0000"/>
              </a:solidFill>
            </a:rPr>
            <a:t>« Познай себя»</a:t>
          </a:r>
          <a:r>
            <a:rPr lang="ru-RU" sz="3600" i="1" kern="1200" dirty="0" smtClean="0">
              <a:solidFill>
                <a:srgbClr val="FF0000"/>
              </a:solidFill>
            </a:rPr>
            <a:t> </a:t>
          </a:r>
          <a:endParaRPr lang="ru-RU" sz="3600" kern="1200" dirty="0">
            <a:solidFill>
              <a:srgbClr val="FF0000"/>
            </a:solidFill>
          </a:endParaRPr>
        </a:p>
      </dsp:txBody>
      <dsp:txXfrm>
        <a:off x="4176464" y="24307"/>
        <a:ext cx="4176464" cy="2349261"/>
      </dsp:txXfrm>
    </dsp:sp>
    <dsp:sp modelId="{9B33D13F-51B0-417C-B785-8731CD2CB68E}">
      <dsp:nvSpPr>
        <dsp:cNvPr id="0" name=""/>
        <dsp:cNvSpPr/>
      </dsp:nvSpPr>
      <dsp:spPr>
        <a:xfrm rot="10800000">
          <a:off x="0" y="3132347"/>
          <a:ext cx="4176464" cy="313234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FFFF00"/>
              </a:solidFill>
            </a:rPr>
            <a:t>3класс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FF0000"/>
              </a:solidFill>
            </a:rPr>
            <a:t>«Коллективная жизнь»</a:t>
          </a:r>
          <a:r>
            <a:rPr lang="ru-RU" sz="3600" kern="1200" dirty="0" smtClean="0">
              <a:solidFill>
                <a:srgbClr val="FF0000"/>
              </a:solidFill>
            </a:rPr>
            <a:t> </a:t>
          </a:r>
          <a:endParaRPr lang="ru-RU" sz="3600" kern="1200" dirty="0">
            <a:solidFill>
              <a:srgbClr val="FF0000"/>
            </a:solidFill>
          </a:endParaRPr>
        </a:p>
      </dsp:txBody>
      <dsp:txXfrm rot="10800000">
        <a:off x="0" y="3915434"/>
        <a:ext cx="4176464" cy="2349261"/>
      </dsp:txXfrm>
    </dsp:sp>
    <dsp:sp modelId="{AFA52193-5902-41C8-88E6-F56529C804A1}">
      <dsp:nvSpPr>
        <dsp:cNvPr id="0" name=""/>
        <dsp:cNvSpPr/>
      </dsp:nvSpPr>
      <dsp:spPr>
        <a:xfrm rot="5400000">
          <a:off x="4698522" y="2610289"/>
          <a:ext cx="3132347" cy="417646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FFFF00"/>
              </a:solidFill>
            </a:rPr>
            <a:t>2 класс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FF0000"/>
              </a:solidFill>
            </a:rPr>
            <a:t>«Научись дружить»</a:t>
          </a:r>
          <a:r>
            <a:rPr lang="ru-RU" sz="3600" kern="1200" dirty="0" smtClean="0">
              <a:solidFill>
                <a:srgbClr val="FF0000"/>
              </a:solidFill>
            </a:rPr>
            <a:t> </a:t>
          </a:r>
          <a:endParaRPr lang="ru-RU" sz="3600" kern="1200" dirty="0">
            <a:solidFill>
              <a:srgbClr val="FF0000"/>
            </a:solidFill>
          </a:endParaRPr>
        </a:p>
      </dsp:txBody>
      <dsp:txXfrm rot="-5400000">
        <a:off x="4176464" y="3915434"/>
        <a:ext cx="4176464" cy="2349261"/>
      </dsp:txXfrm>
    </dsp:sp>
    <dsp:sp modelId="{E82671BB-F397-48F2-ADAB-AF03A5292988}">
      <dsp:nvSpPr>
        <dsp:cNvPr id="0" name=""/>
        <dsp:cNvSpPr/>
      </dsp:nvSpPr>
      <dsp:spPr>
        <a:xfrm>
          <a:off x="2232240" y="2016221"/>
          <a:ext cx="3888446" cy="223225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solidFill>
                <a:srgbClr val="FF0000"/>
              </a:solidFill>
            </a:rPr>
            <a:t>«Вместе мы-сила!»</a:t>
          </a:r>
          <a:endParaRPr lang="ru-RU" sz="5400" kern="1200" dirty="0">
            <a:solidFill>
              <a:srgbClr val="FF0000"/>
            </a:solidFill>
          </a:endParaRPr>
        </a:p>
      </dsp:txBody>
      <dsp:txXfrm>
        <a:off x="2341210" y="2125191"/>
        <a:ext cx="3670506" cy="2014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1C549F-1119-4B03-B579-CE9D6B8FE7D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B2B014-C7CB-48C1-9EF0-A18F7BDDF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3132291"/>
            <a:ext cx="7175351" cy="224702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-108520" y="116632"/>
            <a:ext cx="9361488" cy="482453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endParaRPr lang="ru-RU" sz="300" kern="10" dirty="0" smtClean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0000CC"/>
              </a:solidFill>
              <a:latin typeface="Arial"/>
              <a:cs typeface="Arial"/>
            </a:endParaRPr>
          </a:p>
          <a:p>
            <a:r>
              <a:rPr lang="ru-RU" sz="3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Лицей № 4.</a:t>
            </a:r>
          </a:p>
          <a:p>
            <a:r>
              <a:rPr lang="ru-RU" sz="3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Город Чехов.</a:t>
            </a:r>
            <a:endParaRPr lang="ru-RU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Начальная шко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088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conveyor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Старинный лицейский ритуал – посвящение в первоклассники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5" y="332656"/>
            <a:ext cx="8136904" cy="15121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12700" indent="0" algn="ctr">
              <a:spcAft>
                <a:spcPts val="1420"/>
              </a:spcAft>
              <a:buNone/>
            </a:pPr>
            <a:r>
              <a:rPr lang="ru-RU" sz="4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Направление-«</a:t>
            </a:r>
            <a:r>
              <a:rPr lang="ru-RU" sz="96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Эстетическое </a:t>
            </a:r>
            <a:r>
              <a:rPr lang="ru-RU" sz="96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воспитание».</a:t>
            </a:r>
            <a:endParaRPr lang="ru-RU" sz="6700" b="1" i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marL="12700" indent="0" algn="ctr">
              <a:spcAft>
                <a:spcPts val="1420"/>
              </a:spcAft>
              <a:buNone/>
            </a:pPr>
            <a:r>
              <a:rPr lang="ru-RU" sz="112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Конкурс чтецов.</a:t>
            </a:r>
          </a:p>
          <a:p>
            <a:pPr marL="12700" indent="0" algn="ctr">
              <a:spcAft>
                <a:spcPts val="1420"/>
              </a:spcAft>
              <a:buNone/>
            </a:pPr>
            <a:r>
              <a:rPr lang="ru-RU" sz="74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Игнат и Марк.</a:t>
            </a:r>
            <a:endParaRPr lang="ru-RU" sz="4300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18436" name="Picture 4" descr="IMG_18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24771"/>
            <a:ext cx="3330370" cy="206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 descr="C:\Users\юля\AppData\Local\Temp\Rar$DIa0.157\DSC08388.JPG"/>
          <p:cNvSpPr/>
          <p:nvPr/>
        </p:nvSpPr>
        <p:spPr>
          <a:xfrm rot="20216213">
            <a:off x="75797" y="1851293"/>
            <a:ext cx="4140930" cy="3078485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" name="Прямоугольник 5" descr="C:\Users\юля\AppData\Local\Temp\Rar$DIa0.945\DSC08389.JPG"/>
          <p:cNvSpPr/>
          <p:nvPr/>
        </p:nvSpPr>
        <p:spPr>
          <a:xfrm rot="1033905">
            <a:off x="5834096" y="1162405"/>
            <a:ext cx="3132348" cy="295232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7" name="Рисунок 6" descr="C:\Users\юля\AppData\Local\Temp\Rar$DIa0.450\DSC084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5256584" cy="357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54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55576" y="260648"/>
            <a:ext cx="6800800" cy="1368152"/>
          </a:xfrm>
        </p:spPr>
        <p:txBody>
          <a:bodyPr>
            <a:prstTxWarp prst="textDeflateBottom">
              <a:avLst/>
            </a:prstTxWarp>
            <a:normAutofit/>
          </a:bodyPr>
          <a:lstStyle/>
          <a:p>
            <a:pPr marL="45720" indent="0">
              <a:buNone/>
              <a:defRPr/>
            </a:pPr>
            <a:r>
              <a:rPr lang="ru-RU" sz="3500" b="1" dirty="0">
                <a:solidFill>
                  <a:srgbClr val="FF0000"/>
                </a:solidFill>
              </a:rPr>
              <a:t>Экскурсия на фабрику деревянной игрушки.</a:t>
            </a:r>
            <a:endParaRPr lang="ru-RU" sz="35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64" y="1155233"/>
            <a:ext cx="5180116" cy="388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3042096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3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" y="0"/>
            <a:ext cx="6335184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213" y="199"/>
            <a:ext cx="6300787" cy="472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" y="2565400"/>
            <a:ext cx="5935133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7975" y="2135585"/>
            <a:ext cx="6296025" cy="472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9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7"/>
            <a:ext cx="5864225" cy="439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5813" y="1541661"/>
            <a:ext cx="7088187" cy="53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2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И снимают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116632"/>
            <a:ext cx="8064896" cy="1656184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prstTxWarp prst="textInflateBottom">
              <a:avLst>
                <a:gd name="adj" fmla="val 60679"/>
              </a:avLst>
            </a:prstTxWarp>
          </a:bodyPr>
          <a:lstStyle/>
          <a:p>
            <a:pPr marL="45720" indent="0" algn="ctr" eaLnBrk="1" hangingPunct="1">
              <a:buNone/>
              <a:defRPr/>
            </a:pPr>
            <a:r>
              <a:rPr lang="ru-RU" dirty="0" smtClean="0">
                <a:solidFill>
                  <a:srgbClr val="FF0000"/>
                </a:solidFill>
              </a:rPr>
              <a:t>Посвящение в лицеисты.</a:t>
            </a:r>
          </a:p>
        </p:txBody>
      </p:sp>
      <p:pic>
        <p:nvPicPr>
          <p:cNvPr id="23556" name="Picture 4" descr="IMG_1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25563"/>
            <a:ext cx="7377112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:\фото 1в\лицеисты\SAM_1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165153"/>
            <a:ext cx="7632327" cy="583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Мужской праздник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43000" y="116632"/>
            <a:ext cx="6400800" cy="1584176"/>
          </a:xfrm>
          <a:solidFill>
            <a:schemeClr val="accent2"/>
          </a:solidFill>
        </p:spPr>
        <p:txBody>
          <a:bodyPr>
            <a:prstTxWarp prst="textDeflateBottom">
              <a:avLst/>
            </a:prstTxWarp>
          </a:bodyPr>
          <a:lstStyle/>
          <a:p>
            <a:pPr marL="45720" indent="0" algn="ctr" eaLnBrk="1" hangingPunct="1">
              <a:buNone/>
              <a:defRPr/>
            </a:pPr>
            <a:r>
              <a:rPr lang="ru-RU" dirty="0" smtClean="0">
                <a:solidFill>
                  <a:srgbClr val="FF0000"/>
                </a:solidFill>
              </a:rPr>
              <a:t>Экскурсия в усадьбу Гончаровых-Васильчиковых.</a:t>
            </a:r>
          </a:p>
        </p:txBody>
      </p:sp>
      <p:pic>
        <p:nvPicPr>
          <p:cNvPr id="5122" name="Picture 2" descr="E:\фото 1в\лицеисты\SAM_1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48749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61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5604" name="Picture 4" descr="IMG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0"/>
            <a:ext cx="10440988" cy="782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фото 1в\лицеисты\SAM_1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332656"/>
            <a:ext cx="10081120" cy="74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1691680" y="3875790"/>
            <a:ext cx="6512511" cy="72008"/>
          </a:xfrm>
        </p:spPr>
        <p:txBody>
          <a:bodyPr>
            <a:normAutofit fontScale="90000"/>
          </a:bodyPr>
          <a:lstStyle/>
          <a:p>
            <a:pPr marL="0" indent="0" eaLnBrk="1" hangingPunct="1">
              <a:buNone/>
              <a:defRPr/>
            </a:pPr>
            <a:endParaRPr lang="ru-RU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43000" y="116632"/>
            <a:ext cx="6400800" cy="1440160"/>
          </a:xfrm>
        </p:spPr>
        <p:txBody>
          <a:bodyPr>
            <a:prstTxWarp prst="textWave2">
              <a:avLst/>
            </a:prstTxWarp>
            <a:normAutofit fontScale="92500"/>
          </a:bodyPr>
          <a:lstStyle/>
          <a:p>
            <a:pPr marL="45720" indent="0" algn="ctr">
              <a:buNone/>
            </a:pPr>
            <a:r>
              <a:rPr lang="ru-RU" sz="3200" b="1" i="1" dirty="0">
                <a:solidFill>
                  <a:srgbClr val="FF0000"/>
                </a:solidFill>
              </a:rPr>
              <a:t>Наше творчество.</a:t>
            </a:r>
            <a:endParaRPr lang="ru-RU" sz="3200" dirty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ru-RU" sz="3200" b="1" i="1" dirty="0">
                <a:solidFill>
                  <a:srgbClr val="FF0000"/>
                </a:solidFill>
              </a:rPr>
              <a:t>Составление осеннего букета.</a:t>
            </a:r>
            <a:endParaRPr lang="ru-RU" sz="32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" name="Рисунок 4" descr="C:\Users\юля\Desktop\1 в\фото 1в\линейка+осен.букет\161020147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3876">
            <a:off x="198792" y="1872313"/>
            <a:ext cx="3049130" cy="3327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C:\Users\юля\Desktop\1 в\фото 1в\линейка+осен.букет\161020147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277556"/>
            <a:ext cx="2727626" cy="3077964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юля\Desktop\1 в\фото 1в\линейка+осен.букет\161020147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280">
            <a:off x="5295268" y="2101123"/>
            <a:ext cx="3864319" cy="39959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юля\Desktop\1 в\фото 1в\линейка+осен.букет\161020147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42456"/>
            <a:ext cx="2592288" cy="2733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22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юля\Desktop\1 в\фото 1в\линейка+осен.букет\161020147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523">
            <a:off x="195411" y="319629"/>
            <a:ext cx="3796238" cy="2956967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юля\Desktop\1 в\фото 1в\линейка+осен.букет\161020147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1833">
            <a:off x="4766362" y="305878"/>
            <a:ext cx="3638652" cy="4611789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C:\Users\юля\Desktop\1 в\фото 1в\линейка+осен.букет\161020147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1833">
            <a:off x="2240826" y="3431252"/>
            <a:ext cx="2228850" cy="2896235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C:\Users\юля\Desktop\1 в\фото 1в\линейка+осен.букет\161020147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11772"/>
            <a:ext cx="3371081" cy="4129596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424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644008" y="2276871"/>
            <a:ext cx="288032" cy="4571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609248"/>
          </a:xfrm>
        </p:spPr>
        <p:txBody>
          <a:bodyPr>
            <a:prstTxWarp prst="textDeflateBottom">
              <a:avLst/>
            </a:prstTxWarp>
            <a:noAutofit/>
          </a:bodyPr>
          <a:lstStyle/>
          <a:p>
            <a:pPr marL="45720" indent="0" algn="ctr">
              <a:buNone/>
            </a:pPr>
            <a:r>
              <a:rPr lang="ru-RU" sz="4400" b="1" i="1" dirty="0" smtClean="0">
                <a:solidFill>
                  <a:srgbClr val="FF0000"/>
                </a:solidFill>
              </a:rPr>
              <a:t>Ромашковая поляна.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Users\юля\Desktop\1 в\фото 1в\прир.материал+ромашк.поле\231020147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8208912" cy="5301208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21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57" y="-243408"/>
            <a:ext cx="8712968" cy="1512168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Relaxed"/>
            <a:lightRig rig="threePt" dir="t"/>
          </a:scene3d>
        </p:spPr>
        <p:txBody>
          <a:bodyPr>
            <a:prstTxWarp prst="textCanDown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ru-RU" sz="4400" dirty="0" err="1" smtClean="0">
                <a:solidFill>
                  <a:srgbClr val="FF0000"/>
                </a:solidFill>
              </a:rPr>
              <a:t>Ходжиева</a:t>
            </a:r>
            <a:r>
              <a:rPr lang="ru-RU" sz="4400" dirty="0">
                <a:solidFill>
                  <a:srgbClr val="FF0000"/>
                </a:solidFill>
              </a:rPr>
              <a:t> </a:t>
            </a:r>
            <a:r>
              <a:rPr lang="ru-RU" sz="4400" dirty="0" smtClean="0">
                <a:solidFill>
                  <a:srgbClr val="FF0000"/>
                </a:solidFill>
              </a:rPr>
              <a:t>Светлана </a:t>
            </a:r>
            <a:r>
              <a:rPr lang="ru-RU" sz="4400" dirty="0" err="1" smtClean="0">
                <a:solidFill>
                  <a:srgbClr val="FF0000"/>
                </a:solidFill>
              </a:rPr>
              <a:t>Кибаровна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7984" y="1797524"/>
            <a:ext cx="4392488" cy="504056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  <a:defRPr/>
            </a:pPr>
            <a:r>
              <a:rPr lang="uk-UA" sz="3200" b="1" i="1" dirty="0">
                <a:solidFill>
                  <a:srgbClr val="FF0000"/>
                </a:solidFill>
              </a:rPr>
              <a:t>Учитель </a:t>
            </a:r>
            <a:r>
              <a:rPr lang="uk-UA" sz="3200" b="1" i="1" dirty="0" err="1">
                <a:solidFill>
                  <a:srgbClr val="FF0000"/>
                </a:solidFill>
              </a:rPr>
              <a:t>начальных</a:t>
            </a:r>
            <a:r>
              <a:rPr lang="uk-UA" sz="3200" b="1" i="1" dirty="0">
                <a:solidFill>
                  <a:srgbClr val="FF0000"/>
                </a:solidFill>
              </a:rPr>
              <a:t> </a:t>
            </a:r>
            <a:r>
              <a:rPr lang="uk-UA" sz="3200" b="1" i="1" dirty="0" err="1" smtClean="0">
                <a:solidFill>
                  <a:srgbClr val="FF0000"/>
                </a:solidFill>
              </a:rPr>
              <a:t>классов</a:t>
            </a:r>
            <a:r>
              <a:rPr lang="uk-UA" sz="3200" b="1" i="1" dirty="0" smtClean="0">
                <a:solidFill>
                  <a:srgbClr val="FF0000"/>
                </a:solidFill>
              </a:rPr>
              <a:t>.</a:t>
            </a:r>
          </a:p>
          <a:p>
            <a:pPr algn="l">
              <a:lnSpc>
                <a:spcPct val="80000"/>
              </a:lnSpc>
              <a:defRPr/>
            </a:pPr>
            <a:endParaRPr lang="uk-UA" sz="3200" b="1" i="1" dirty="0">
              <a:solidFill>
                <a:srgbClr val="FF0000"/>
              </a:solidFill>
            </a:endParaRPr>
          </a:p>
          <a:p>
            <a:pPr algn="l">
              <a:lnSpc>
                <a:spcPct val="80000"/>
              </a:lnSpc>
              <a:defRPr/>
            </a:pPr>
            <a:r>
              <a:rPr lang="uk-UA" sz="3200" b="1" i="1" dirty="0"/>
              <a:t>Стаж </a:t>
            </a:r>
            <a:r>
              <a:rPr lang="uk-UA" sz="3200" b="1" i="1" dirty="0" err="1"/>
              <a:t>работы</a:t>
            </a:r>
            <a:r>
              <a:rPr lang="uk-UA" sz="3200" b="1" i="1" dirty="0"/>
              <a:t> </a:t>
            </a:r>
            <a:r>
              <a:rPr lang="uk-UA" sz="3200" i="1" dirty="0"/>
              <a:t>– </a:t>
            </a:r>
            <a:r>
              <a:rPr lang="uk-UA" sz="3200" i="1" dirty="0" smtClean="0"/>
              <a:t>27лет.</a:t>
            </a:r>
          </a:p>
          <a:p>
            <a:pPr algn="l">
              <a:lnSpc>
                <a:spcPct val="80000"/>
              </a:lnSpc>
              <a:defRPr/>
            </a:pPr>
            <a:endParaRPr lang="uk-UA" sz="3200" i="1" dirty="0"/>
          </a:p>
          <a:p>
            <a:pPr algn="l">
              <a:lnSpc>
                <a:spcPct val="80000"/>
              </a:lnSpc>
              <a:defRPr/>
            </a:pPr>
            <a:r>
              <a:rPr lang="uk-UA" sz="3200" b="1" i="1" dirty="0" err="1"/>
              <a:t>Категория</a:t>
            </a:r>
            <a:r>
              <a:rPr lang="uk-UA" sz="3200" i="1" dirty="0"/>
              <a:t> – </a:t>
            </a:r>
            <a:r>
              <a:rPr lang="uk-UA" sz="3200" i="1" dirty="0" err="1"/>
              <a:t>первая</a:t>
            </a:r>
            <a:r>
              <a:rPr lang="uk-UA" sz="3200" i="1" dirty="0"/>
              <a:t>.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3200" b="1" i="1" dirty="0">
                <a:solidFill>
                  <a:srgbClr val="FF0000"/>
                </a:solidFill>
              </a:rPr>
              <a:t>Кредо</a:t>
            </a:r>
            <a:r>
              <a:rPr lang="uk-UA" sz="3200" i="1" dirty="0">
                <a:solidFill>
                  <a:srgbClr val="FF0000"/>
                </a:solidFill>
              </a:rPr>
              <a:t> </a:t>
            </a:r>
            <a:r>
              <a:rPr lang="uk-UA" sz="3200" dirty="0"/>
              <a:t>: </a:t>
            </a:r>
          </a:p>
          <a:p>
            <a:pPr algn="l">
              <a:lnSpc>
                <a:spcPct val="80000"/>
              </a:lnSpc>
              <a:defRPr/>
            </a:pPr>
            <a:r>
              <a:rPr lang="ru-RU" sz="3200" i="1" dirty="0" smtClean="0">
                <a:solidFill>
                  <a:schemeClr val="tx1"/>
                </a:solidFill>
              </a:rPr>
              <a:t>«</a:t>
            </a:r>
            <a:r>
              <a:rPr lang="ru-RU" sz="3200" i="1" dirty="0" smtClean="0"/>
              <a:t>Сеять </a:t>
            </a:r>
            <a:r>
              <a:rPr lang="ru-RU" sz="3200" i="1" dirty="0"/>
              <a:t>знания не только в умах, но и душах своих учеников».</a:t>
            </a:r>
          </a:p>
          <a:p>
            <a:pPr algn="l">
              <a:lnSpc>
                <a:spcPct val="80000"/>
              </a:lnSpc>
              <a:defRPr/>
            </a:pPr>
            <a:endParaRPr lang="uk-UA" sz="3200" i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12776"/>
            <a:ext cx="42119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3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6000">
        <p14:honeycomb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2267744" y="3717032"/>
            <a:ext cx="360040" cy="720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7450" y="22455"/>
            <a:ext cx="7200974" cy="936105"/>
          </a:xfrm>
        </p:spPr>
        <p:txBody>
          <a:bodyPr>
            <a:prstTxWarp prst="textWave4">
              <a:avLst>
                <a:gd name="adj1" fmla="val 6250"/>
                <a:gd name="adj2" fmla="val -1883"/>
              </a:avLst>
            </a:prstTxWarp>
          </a:bodyPr>
          <a:lstStyle/>
          <a:p>
            <a:pPr marL="45720" indent="0">
              <a:buNone/>
              <a:defRPr/>
            </a:pPr>
            <a:r>
              <a:rPr lang="ru-RU" sz="3200" b="1" i="1" dirty="0">
                <a:solidFill>
                  <a:srgbClr val="FF0000"/>
                </a:solidFill>
              </a:rPr>
              <a:t>Поделки из камня.</a:t>
            </a:r>
            <a:endParaRPr lang="ru-RU" sz="32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" name="Рисунок 4" descr="C:\Users\юля\Desktop\1 в\фото 1в\прир.материал+ромашк.поле\241020147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392488" cy="4248472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юля\Desktop\1 в\фото 1в\прир.материал+ромашк.поле\241020147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08943"/>
            <a:ext cx="5328592" cy="33909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48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3203848" y="1871112"/>
            <a:ext cx="72008" cy="4571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043608" y="594435"/>
            <a:ext cx="6400800" cy="3474720"/>
          </a:xfrm>
        </p:spPr>
        <p:txBody>
          <a:bodyPr>
            <a:prstTxWarp prst="textInflateBottom">
              <a:avLst/>
            </a:prstTxWarp>
          </a:bodyPr>
          <a:lstStyle/>
          <a:p>
            <a:pPr marL="45720" indent="0" algn="ctr">
              <a:buNone/>
              <a:defRPr/>
            </a:pPr>
            <a:r>
              <a:rPr lang="ru-RU" b="1" i="1" dirty="0">
                <a:solidFill>
                  <a:srgbClr val="FF0000"/>
                </a:solidFill>
              </a:rPr>
              <a:t>Сказочные животные.</a:t>
            </a:r>
            <a:endParaRPr lang="ru-RU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" name="Рисунок 4" descr="C:\Users\юля\Desktop\1 в\фото 1в\прир.материал+ромашк.поле\231020147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5409"/>
            <a:ext cx="7057404" cy="4665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32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" name="Рисунок 4" descr="C:\Users\юля\Desktop\1 в\фото 1в\прир.материал+ромашк.поле\2310201474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5541"/>
          <a:stretch/>
        </p:blipFill>
        <p:spPr bwMode="auto">
          <a:xfrm>
            <a:off x="611560" y="188640"/>
            <a:ext cx="7748482" cy="62375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57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43000" y="188640"/>
            <a:ext cx="7461448" cy="1224136"/>
          </a:xfrm>
        </p:spPr>
        <p:txBody>
          <a:bodyPr>
            <a:prstTxWarp prst="textWave4">
              <a:avLst/>
            </a:prstTxWarp>
            <a:normAutofit/>
          </a:bodyPr>
          <a:lstStyle/>
          <a:p>
            <a:pPr marL="45720" indent="0" algn="ctr" eaLnBrk="1" hangingPunct="1">
              <a:buNone/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КВН.</a:t>
            </a:r>
          </a:p>
        </p:txBody>
      </p:sp>
      <p:pic>
        <p:nvPicPr>
          <p:cNvPr id="6146" name="Picture 2" descr="E:\фото 1в\КВН\DSC00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7168"/>
            <a:ext cx="8856984" cy="54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56114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quarter" idx="13"/>
          </p:nvPr>
        </p:nvSpPr>
        <p:spPr>
          <a:xfrm rot="20855478">
            <a:off x="1143000" y="731520"/>
            <a:ext cx="6400800" cy="753264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marL="45720" indent="0">
              <a:buNone/>
              <a:defRPr/>
            </a:pPr>
            <a:r>
              <a:rPr lang="ru-RU" sz="3200" b="1" i="1" dirty="0">
                <a:solidFill>
                  <a:srgbClr val="FF0000"/>
                </a:solidFill>
              </a:rPr>
              <a:t>Первые награды.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юля\Desktop\1 в\фото 1в\линейка+осен.букет\171020147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264">
            <a:off x="1619528" y="1702218"/>
            <a:ext cx="6375307" cy="4611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30352" y="-171400"/>
            <a:ext cx="7772400" cy="171400"/>
          </a:xfrm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2483768" y="4214375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32514"/>
            <a:ext cx="3131840" cy="38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332657"/>
            <a:ext cx="489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0749" y="476673"/>
            <a:ext cx="5506463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всегда 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принимай ребенка таким,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какой он есть, в его постоянном изменении</a:t>
            </a:r>
          </a:p>
          <a:p>
            <a:pPr>
              <a:defRPr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все трудности непринятия преодолевай нравственными средствами</a:t>
            </a:r>
          </a:p>
          <a:p>
            <a:pPr>
              <a:defRPr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не унижай достоинства своей личности и личности ребенка</a:t>
            </a:r>
          </a:p>
          <a:p>
            <a:pPr>
              <a:defRPr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признавай 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право на ошибку и не суди за нее</a:t>
            </a:r>
          </a:p>
          <a:p>
            <a:pPr>
              <a:defRPr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умей признать свою ошибку</a:t>
            </a:r>
          </a:p>
          <a:p>
            <a:pPr>
              <a:defRPr/>
            </a:pP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75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798227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>
                <a:solidFill>
                  <a:srgbClr val="FF0000"/>
                </a:solidFill>
              </a:rPr>
              <a:t>Этот букет для вас!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907704" y="1371280"/>
            <a:ext cx="2088232" cy="1855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7302" y="1325562"/>
            <a:ext cx="2661002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692696"/>
            <a:ext cx="3560843" cy="451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юля\Desktop\imag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529">
            <a:off x="4152719" y="647688"/>
            <a:ext cx="5711042" cy="500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1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7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68695" cy="61835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Создание коллектива: «Вместе мы –сила».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юля\Desktop\1в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92087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Наше первое  мероприятие…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332656"/>
            <a:ext cx="7920880" cy="1512168"/>
          </a:xfrm>
        </p:spPr>
        <p:txBody>
          <a:bodyPr>
            <a:normAutofit/>
          </a:bodyPr>
          <a:lstStyle/>
          <a:p>
            <a:pPr marL="45720" indent="0" algn="ctr">
              <a:buNone/>
              <a:defRPr/>
            </a:pPr>
            <a:r>
              <a:rPr lang="ru-RU" sz="2400" i="1" dirty="0">
                <a:solidFill>
                  <a:srgbClr val="FF0000"/>
                </a:solidFill>
              </a:rPr>
              <a:t>Наш классный коллектив был создан 1 сентября </a:t>
            </a:r>
            <a:r>
              <a:rPr lang="ru-RU" sz="2400" i="1" dirty="0" smtClean="0">
                <a:solidFill>
                  <a:srgbClr val="FF0000"/>
                </a:solidFill>
              </a:rPr>
              <a:t>2014 </a:t>
            </a:r>
            <a:r>
              <a:rPr lang="ru-RU" sz="2400" i="1" dirty="0">
                <a:solidFill>
                  <a:srgbClr val="FF0000"/>
                </a:solidFill>
              </a:rPr>
              <a:t>года, тогда мы пришли в школу маленькими и неразумными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921" y="1844824"/>
            <a:ext cx="8569200" cy="42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5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9269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400" i="1" dirty="0">
                <a:solidFill>
                  <a:srgbClr val="FF0000"/>
                </a:solidFill>
              </a:rPr>
              <a:t>и думали что  школа это развлечение и здесь тебе можно всё</a:t>
            </a:r>
            <a:r>
              <a:rPr lang="ru-RU" sz="2400" i="1" dirty="0" smtClean="0">
                <a:solidFill>
                  <a:srgbClr val="FF0000"/>
                </a:solidFill>
              </a:rPr>
              <a:t>:  драться </a:t>
            </a:r>
            <a:r>
              <a:rPr lang="ru-RU" sz="2400" i="1" dirty="0">
                <a:solidFill>
                  <a:srgbClr val="FF0000"/>
                </a:solidFill>
              </a:rPr>
              <a:t>и </a:t>
            </a:r>
            <a:r>
              <a:rPr lang="ru-RU" sz="2400" i="1" dirty="0" smtClean="0">
                <a:solidFill>
                  <a:srgbClr val="FF0000"/>
                </a:solidFill>
              </a:rPr>
              <a:t>дразниться,  </a:t>
            </a:r>
            <a:r>
              <a:rPr lang="ru-RU" sz="2400" i="1" dirty="0">
                <a:solidFill>
                  <a:srgbClr val="FF0000"/>
                </a:solidFill>
              </a:rPr>
              <a:t>кушать когда захочется 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>
                <a:solidFill>
                  <a:srgbClr val="FF0000"/>
                </a:solidFill>
              </a:rPr>
              <a:t>и играть на уроке с </a:t>
            </a:r>
            <a:r>
              <a:rPr lang="ru-RU" sz="2400" i="1" dirty="0" smtClean="0">
                <a:solidFill>
                  <a:srgbClr val="FF0000"/>
                </a:solidFill>
              </a:rPr>
              <a:t>игрушками …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юля\Desktop\1 в\фото 1в\01.09.2014\IMG_5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4" y="1834641"/>
            <a:ext cx="7544812" cy="5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i="1" dirty="0">
                <a:solidFill>
                  <a:srgbClr val="FF0000"/>
                </a:solidFill>
              </a:rPr>
              <a:t>Но это оказалось не так!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i="1" dirty="0">
                <a:solidFill>
                  <a:srgbClr val="FF0000"/>
                </a:solidFill>
              </a:rPr>
              <a:t>В школе нужно дружить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800" i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i="1" dirty="0">
                <a:solidFill>
                  <a:srgbClr val="FF0000"/>
                </a:solidFill>
              </a:rPr>
              <a:t>Внимательно слушать на уроках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800" i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i="1" dirty="0">
                <a:solidFill>
                  <a:srgbClr val="FF0000"/>
                </a:solidFill>
              </a:rPr>
              <a:t>Заниматься спортом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800" i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i="1" dirty="0">
                <a:solidFill>
                  <a:srgbClr val="FF0000"/>
                </a:solidFill>
              </a:rPr>
              <a:t>и обо всех заботиться,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800" i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i="1" dirty="0">
                <a:solidFill>
                  <a:srgbClr val="FF0000"/>
                </a:solidFill>
              </a:rPr>
              <a:t>а поиграть можно только на перемене</a:t>
            </a:r>
          </a:p>
        </p:txBody>
      </p:sp>
      <p:pic>
        <p:nvPicPr>
          <p:cNvPr id="4" name="Picture 5" descr="t85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196752"/>
            <a:ext cx="1250801" cy="79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t8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95" y="2276872"/>
            <a:ext cx="929159" cy="10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t950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98688"/>
            <a:ext cx="1368152" cy="10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t85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834" y="2825920"/>
            <a:ext cx="1107398" cy="133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t854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64" y="4365104"/>
            <a:ext cx="1524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14:shred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81700501"/>
              </p:ext>
            </p:extLst>
          </p:nvPr>
        </p:nvGraphicFramePr>
        <p:xfrm>
          <a:off x="467544" y="188640"/>
          <a:ext cx="835292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3159269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C:\Users\Денис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0"/>
            <a:ext cx="802957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334114" cy="167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6000">
        <p14:honeycomb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539552" y="-352614"/>
            <a:ext cx="8784975" cy="6678349"/>
            <a:chOff x="356424" y="-352614"/>
            <a:chExt cx="8784975" cy="6678349"/>
          </a:xfrm>
        </p:grpSpPr>
        <p:sp>
          <p:nvSpPr>
            <p:cNvPr id="7" name="Полилиния 6"/>
            <p:cNvSpPr/>
            <p:nvPr/>
          </p:nvSpPr>
          <p:spPr>
            <a:xfrm>
              <a:off x="5531367" y="-292785"/>
              <a:ext cx="2817945" cy="1506472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9010" tIns="299529" rIns="269011" bIns="29952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Э</a:t>
              </a:r>
              <a:r>
                <a:rPr lang="ru-RU" sz="3600" kern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кскурсии</a:t>
              </a:r>
              <a:endParaRPr lang="ru-RU" sz="3600" kern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842114" y="1138077"/>
              <a:ext cx="1681222" cy="903882"/>
            </a:xfrm>
            <a:custGeom>
              <a:avLst/>
              <a:gdLst>
                <a:gd name="connsiteX0" fmla="*/ 0 w 1681222"/>
                <a:gd name="connsiteY0" fmla="*/ 0 h 903882"/>
                <a:gd name="connsiteX1" fmla="*/ 1681222 w 1681222"/>
                <a:gd name="connsiteY1" fmla="*/ 0 h 903882"/>
                <a:gd name="connsiteX2" fmla="*/ 1681222 w 1681222"/>
                <a:gd name="connsiteY2" fmla="*/ 903882 h 903882"/>
                <a:gd name="connsiteX3" fmla="*/ 0 w 1681222"/>
                <a:gd name="connsiteY3" fmla="*/ 903882 h 903882"/>
                <a:gd name="connsiteX4" fmla="*/ 0 w 1681222"/>
                <a:gd name="connsiteY4" fmla="*/ 0 h 90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1222" h="903882">
                  <a:moveTo>
                    <a:pt x="0" y="0"/>
                  </a:moveTo>
                  <a:lnTo>
                    <a:pt x="1681222" y="0"/>
                  </a:lnTo>
                  <a:lnTo>
                    <a:pt x="1681222" y="903882"/>
                  </a:lnTo>
                  <a:lnTo>
                    <a:pt x="0" y="9038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300" kern="120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56424" y="-352614"/>
              <a:ext cx="2643104" cy="1506472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240" tIns="234759" rIns="204241" bIns="234758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К</a:t>
              </a:r>
              <a:r>
                <a:rPr lang="ru-RU" sz="3600" kern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онкурсы</a:t>
              </a:r>
              <a:endParaRPr lang="ru-RU" sz="3600" kern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2804696" y="1590018"/>
              <a:ext cx="3270078" cy="2415046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580" tIns="288099" rIns="257581" bIns="28809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 smtClean="0">
                  <a:solidFill>
                    <a:srgbClr val="FFFF00"/>
                  </a:solidFill>
                </a:rPr>
                <a:t>Развитие творческого</a:t>
              </a:r>
              <a:r>
                <a:rPr lang="ru-RU" sz="2400" kern="1200" dirty="0" smtClean="0">
                  <a:solidFill>
                    <a:srgbClr val="FFFF00"/>
                  </a:solidFill>
                </a:rPr>
                <a:t> </a:t>
              </a:r>
              <a:r>
                <a:rPr lang="ru-RU" sz="3600" kern="1200" dirty="0" smtClean="0">
                  <a:solidFill>
                    <a:srgbClr val="FFFF00"/>
                  </a:solidFill>
                </a:rPr>
                <a:t>потенциала</a:t>
              </a:r>
              <a:endParaRPr lang="ru-RU" sz="3600" kern="1200" dirty="0">
                <a:solidFill>
                  <a:srgbClr val="FFFF00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100039" y="2416770"/>
              <a:ext cx="1626989" cy="903882"/>
            </a:xfrm>
            <a:custGeom>
              <a:avLst/>
              <a:gdLst>
                <a:gd name="connsiteX0" fmla="*/ 0 w 1626989"/>
                <a:gd name="connsiteY0" fmla="*/ 0 h 903882"/>
                <a:gd name="connsiteX1" fmla="*/ 1626989 w 1626989"/>
                <a:gd name="connsiteY1" fmla="*/ 0 h 903882"/>
                <a:gd name="connsiteX2" fmla="*/ 1626989 w 1626989"/>
                <a:gd name="connsiteY2" fmla="*/ 903882 h 903882"/>
                <a:gd name="connsiteX3" fmla="*/ 0 w 1626989"/>
                <a:gd name="connsiteY3" fmla="*/ 903882 h 903882"/>
                <a:gd name="connsiteX4" fmla="*/ 0 w 1626989"/>
                <a:gd name="connsiteY4" fmla="*/ 0 h 90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989" h="903882">
                  <a:moveTo>
                    <a:pt x="0" y="0"/>
                  </a:moveTo>
                  <a:lnTo>
                    <a:pt x="1626989" y="0"/>
                  </a:lnTo>
                  <a:lnTo>
                    <a:pt x="1626989" y="903882"/>
                  </a:lnTo>
                  <a:lnTo>
                    <a:pt x="0" y="9038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477104" y="2154978"/>
              <a:ext cx="2664295" cy="1706070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240" tIns="234759" rIns="204241" bIns="234758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Внешний вид</a:t>
              </a:r>
              <a:endParaRPr lang="ru-RU" sz="3600" kern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531367" y="4819263"/>
              <a:ext cx="2601921" cy="1506472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9010" tIns="299529" rIns="269011" bIns="29952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О</a:t>
              </a:r>
              <a:r>
                <a:rPr lang="ru-RU" sz="3600" kern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бщение</a:t>
              </a:r>
              <a:endParaRPr lang="ru-RU" sz="3600" kern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842114" y="3695463"/>
              <a:ext cx="1681222" cy="903882"/>
            </a:xfrm>
            <a:custGeom>
              <a:avLst/>
              <a:gdLst>
                <a:gd name="connsiteX0" fmla="*/ 0 w 1681222"/>
                <a:gd name="connsiteY0" fmla="*/ 0 h 903882"/>
                <a:gd name="connsiteX1" fmla="*/ 1681222 w 1681222"/>
                <a:gd name="connsiteY1" fmla="*/ 0 h 903882"/>
                <a:gd name="connsiteX2" fmla="*/ 1681222 w 1681222"/>
                <a:gd name="connsiteY2" fmla="*/ 903882 h 903882"/>
                <a:gd name="connsiteX3" fmla="*/ 0 w 1681222"/>
                <a:gd name="connsiteY3" fmla="*/ 903882 h 903882"/>
                <a:gd name="connsiteX4" fmla="*/ 0 w 1681222"/>
                <a:gd name="connsiteY4" fmla="*/ 0 h 90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1222" h="903882">
                  <a:moveTo>
                    <a:pt x="0" y="0"/>
                  </a:moveTo>
                  <a:lnTo>
                    <a:pt x="1681222" y="0"/>
                  </a:lnTo>
                  <a:lnTo>
                    <a:pt x="1681222" y="903882"/>
                  </a:lnTo>
                  <a:lnTo>
                    <a:pt x="0" y="9038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300" kern="120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72449" y="4797152"/>
              <a:ext cx="2304256" cy="1506472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240" tIns="234759" rIns="204241" bIns="234758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У</a:t>
              </a:r>
              <a:r>
                <a:rPr lang="ru-RU" sz="3600" kern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роки</a:t>
              </a:r>
              <a:endParaRPr lang="ru-RU" sz="3600" kern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-252536" y="2072947"/>
            <a:ext cx="2607711" cy="1889589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240" tIns="234759" rIns="204241" bIns="23475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kern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Культура поведения</a:t>
            </a:r>
            <a:endParaRPr lang="ru-RU" sz="3200" kern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5076056" y="925655"/>
            <a:ext cx="900464" cy="9191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685844" y="3747517"/>
            <a:ext cx="993624" cy="11016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2786287" y="925655"/>
            <a:ext cx="792739" cy="919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0" idx="0"/>
          </p:cNvCxnSpPr>
          <p:nvPr/>
        </p:nvCxnSpPr>
        <p:spPr>
          <a:xfrm flipH="1">
            <a:off x="2505479" y="2797541"/>
            <a:ext cx="4823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0" idx="3"/>
          </p:cNvCxnSpPr>
          <p:nvPr/>
        </p:nvCxnSpPr>
        <p:spPr>
          <a:xfrm>
            <a:off x="6257902" y="2797541"/>
            <a:ext cx="3303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5076056" y="3695463"/>
            <a:ext cx="1078164" cy="11539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56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7000">
        <p14:honeycomb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1370</TotalTime>
  <Words>277</Words>
  <Application>Microsoft Office PowerPoint</Application>
  <PresentationFormat>Экран (4:3)</PresentationFormat>
  <Paragraphs>68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Ходжиева Светлана Кибаровна</vt:lpstr>
      <vt:lpstr>Создание коллектива: «Вместе мы –сила».</vt:lpstr>
      <vt:lpstr>Наше первое  мероприятие…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Старинный лицейский ритуал – посвящение в первоклассники</vt:lpstr>
      <vt:lpstr>Презентация PowerPoint</vt:lpstr>
      <vt:lpstr>Презентация PowerPoint</vt:lpstr>
      <vt:lpstr>Презентация PowerPoint</vt:lpstr>
      <vt:lpstr>И снимают</vt:lpstr>
      <vt:lpstr>Мужской праздник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Этот букет для вас!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Доча</dc:creator>
  <cp:lastModifiedBy>юля</cp:lastModifiedBy>
  <cp:revision>174</cp:revision>
  <dcterms:created xsi:type="dcterms:W3CDTF">2013-11-05T17:05:04Z</dcterms:created>
  <dcterms:modified xsi:type="dcterms:W3CDTF">2016-03-23T05:59:53Z</dcterms:modified>
</cp:coreProperties>
</file>