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01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09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5585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671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3776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088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278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46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44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54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66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68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84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98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84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67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755A0-D1E7-411F-A546-338CBE6FA27E}" type="datetimeFigureOut">
              <a:rPr lang="ru-RU" smtClean="0"/>
              <a:t>26.09.2023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74D5BB-5DD6-4A96-BE71-EBB0B0AA4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55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40735C7-EF64-4366-A785-1C4C417407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253" y="42832"/>
            <a:ext cx="5406886" cy="7052631"/>
          </a:xfrm>
        </p:spPr>
      </p:pic>
    </p:spTree>
    <p:extLst>
      <p:ext uri="{BB962C8B-B14F-4D97-AF65-F5344CB8AC3E}">
        <p14:creationId xmlns:p14="http://schemas.microsoft.com/office/powerpoint/2010/main" val="202964274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Аспект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</dc:creator>
  <cp:lastModifiedBy>Валентина</cp:lastModifiedBy>
  <cp:revision>1</cp:revision>
  <dcterms:created xsi:type="dcterms:W3CDTF">2023-09-26T07:10:16Z</dcterms:created>
  <dcterms:modified xsi:type="dcterms:W3CDTF">2023-09-26T07:15:01Z</dcterms:modified>
</cp:coreProperties>
</file>