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03" autoAdjust="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FE67-4176-4E51-8B0D-FF0BB7065A21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993E-17FB-44D1-9216-1A557F76E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18F6-0086-47D2-A6AE-9254E7860E9E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73D0-5A6C-4E34-9954-D5EFE5D1A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4CD8-23C1-47E9-BEEC-F00290BF1404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3FB9-E438-4C1A-911F-0689A6128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25FC-3F63-4EF9-A82B-FD430F62210B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7867-E9C6-44BB-9AD3-EE504A8A8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8D3C-A158-4E17-9326-28387E129158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DACE-49FD-44D8-BCEA-2BB4FB148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1150-3190-4E10-987F-2BA8634A2249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B938-7A30-429F-B476-DC472D17F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FEECC-FA53-4302-BE52-D50C1B26133B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E6B7-78C0-4686-9F23-E6BD0C982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2B7B-5C66-4C70-864A-ED1DD0EAA311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9D75-5AD9-4142-975E-81E644BF2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9541-84A4-4FFD-8C90-D5A1BE4B04C0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D116-D155-4059-A60C-3781790D2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7FA1-EB85-4BAA-9492-1B39251CD0B7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4618-991A-4364-A3A5-FEEC50B3A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4D41-A0C0-43B3-8D90-8FAA41DC726F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D0D9-8C23-4184-B727-035B5ECFB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AF02E-EBD3-465E-A1B0-66707E3EBBFD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BEBF7-C908-4C03-9DAB-34453EAAF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rv3.lori-images.net/ostrov-slez-memorial-pamyati-zhertvam-afganistana-0000311899-preview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rogrammer.newmail.ru/photo/Voina/Voina-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foto.rambler.ru/preview/r/500x500/486097df-fccb-4c78-97a9-7e186bc2f57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e/e0/Evstafiev-afghan-apc-passes-russia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sr.mil.by/wp-content/uploads/2011/10/202_1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2006-02.photosight.ru/25/129364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operkor.files.wordpress.com/2011/01/5-d184d0bed182d0be-sirperec-livejournal-comafganistan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qrok.net/uploads/posts/2010-04/1270751770_11-01-0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at16.privet.ru/lr/0b0cc18244600e59cd761f0cfd924e8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smir.lt/uploads/posts/2011-10/1317742220_afgan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r.rian.ru/images/18776/11/18776119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kzgazeta.ru/news_img/ris61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g-fotki.yandex.ru/get/3809/p-vvik.4/0_26720_f619f719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89"/>
            <a:ext cx="8229600" cy="300039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Афганская война</a:t>
            </a:r>
            <a:br>
              <a:rPr lang="ru-RU" dirty="0" smtClean="0"/>
            </a:br>
            <a:r>
              <a:rPr lang="ru-RU" dirty="0" smtClean="0"/>
              <a:t>1979-1989</a:t>
            </a: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6357938" y="4429125"/>
            <a:ext cx="1428750" cy="12858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4932363" y="260350"/>
            <a:ext cx="4032250" cy="5761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Громов </a:t>
            </a:r>
            <a:b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Борис Всеволодович</a:t>
            </a:r>
          </a:p>
        </p:txBody>
      </p:sp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41370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5003800" y="1341438"/>
            <a:ext cx="3838575" cy="43116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Корнев</a:t>
            </a:r>
            <a:b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Владимир</a:t>
            </a:r>
            <a:b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Федорович</a:t>
            </a:r>
          </a:p>
        </p:txBody>
      </p:sp>
      <p:pic>
        <p:nvPicPr>
          <p:cNvPr id="23554" name="Picture 5" descr="IMG_09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572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Мемориал  памяти  жертвам Афганистана.</a:t>
            </a:r>
            <a:endParaRPr lang="ru-RU" dirty="0"/>
          </a:p>
        </p:txBody>
      </p:sp>
      <p:pic>
        <p:nvPicPr>
          <p:cNvPr id="24578" name="i-main-pic" descr="Картинка 77 из 246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50" y="1571625"/>
            <a:ext cx="4714875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Война  окончена</a:t>
            </a:r>
            <a:endParaRPr lang="ru-RU" dirty="0"/>
          </a:p>
        </p:txBody>
      </p:sp>
      <p:pic>
        <p:nvPicPr>
          <p:cNvPr id="25602" name="i-main-pic" descr="Картинка 122 из 7460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643063"/>
            <a:ext cx="4214813" cy="3736975"/>
          </a:xfrm>
        </p:spPr>
      </p:pic>
      <p:pic>
        <p:nvPicPr>
          <p:cNvPr id="25603" name="i-main-pic" descr="Картинка 276 из 246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714625"/>
            <a:ext cx="412115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Ввод советских войск в Афганистан</a:t>
            </a:r>
            <a:endParaRPr lang="ru-RU" dirty="0"/>
          </a:p>
        </p:txBody>
      </p:sp>
      <p:pic>
        <p:nvPicPr>
          <p:cNvPr id="14338" name="i-main-pic" descr="Картинка 3 из 7460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38250" y="1735138"/>
            <a:ext cx="6667500" cy="443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Советские солдаты в Афганистане</a:t>
            </a:r>
            <a:endParaRPr lang="ru-RU" dirty="0"/>
          </a:p>
        </p:txBody>
      </p:sp>
      <p:pic>
        <p:nvPicPr>
          <p:cNvPr id="15362" name="i-main-pic" descr="Картинка 32 из 7460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62063" y="1600200"/>
            <a:ext cx="66198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i-main-pic" descr="Картинка 62 из 2464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285750"/>
            <a:ext cx="4038600" cy="4429125"/>
          </a:xfrm>
        </p:spPr>
      </p:pic>
      <p:pic>
        <p:nvPicPr>
          <p:cNvPr id="16387" name="i-main-pic" descr="Картинка 1 из 74604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929188" y="2357438"/>
            <a:ext cx="3857625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Разминирование дороги</a:t>
            </a:r>
            <a:endParaRPr lang="ru-RU" dirty="0"/>
          </a:p>
        </p:txBody>
      </p:sp>
      <p:pic>
        <p:nvPicPr>
          <p:cNvPr id="17410" name="i-main-pic" descr="Картинка 5 из 246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1571625"/>
            <a:ext cx="6643687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Одинокий обелиск</a:t>
            </a:r>
            <a:endParaRPr lang="ru-RU" dirty="0"/>
          </a:p>
        </p:txBody>
      </p:sp>
      <p:pic>
        <p:nvPicPr>
          <p:cNvPr id="18434" name="i-main-pic" descr="Картинка 15 из 246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600200"/>
            <a:ext cx="735806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i-main-pic" descr="Картинка 100 из 7460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63" y="571500"/>
            <a:ext cx="4143375" cy="5929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Вывод советских войск из Афганистана</a:t>
            </a:r>
            <a:endParaRPr lang="ru-RU" dirty="0"/>
          </a:p>
        </p:txBody>
      </p:sp>
      <p:pic>
        <p:nvPicPr>
          <p:cNvPr id="20482" name="i-main-pic" descr="Картинка 96 из 7460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795463"/>
            <a:ext cx="7620000" cy="431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Воинам-интернационалистам</a:t>
            </a:r>
            <a:endParaRPr lang="ru-RU" dirty="0"/>
          </a:p>
        </p:txBody>
      </p:sp>
      <p:pic>
        <p:nvPicPr>
          <p:cNvPr id="21506" name="i-main-pic" descr="Картинка 132 из 246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714500"/>
            <a:ext cx="3786188" cy="3214688"/>
          </a:xfrm>
        </p:spPr>
      </p:pic>
      <p:pic>
        <p:nvPicPr>
          <p:cNvPr id="21507" name="i-main-pic" descr="Картинка 197 из 246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286125"/>
            <a:ext cx="4219575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Афганская война 1979-1989</dc:title>
  <dc:creator>111</dc:creator>
  <cp:lastModifiedBy>HP</cp:lastModifiedBy>
  <cp:revision>6</cp:revision>
  <dcterms:created xsi:type="dcterms:W3CDTF">2012-02-20T20:01:39Z</dcterms:created>
  <dcterms:modified xsi:type="dcterms:W3CDTF">2023-02-15T15:51:26Z</dcterms:modified>
</cp:coreProperties>
</file>