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26443B-4806-4D99-90F4-72B7FA66844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70631C-FF21-4EFD-8F14-BE6727F9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71612"/>
            <a:ext cx="6172200" cy="257176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Теремок 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14818"/>
            <a:ext cx="61722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Математическая сказка</a:t>
            </a:r>
          </a:p>
          <a:p>
            <a:r>
              <a:rPr lang="ru-RU" dirty="0" smtClean="0"/>
              <a:t>Кемеровская область, г. Ленинск - Кузнецкий</a:t>
            </a:r>
          </a:p>
          <a:p>
            <a:r>
              <a:rPr lang="ru-RU" dirty="0" smtClean="0"/>
              <a:t>МБДОУ </a:t>
            </a:r>
            <a:r>
              <a:rPr lang="ru-RU" dirty="0" smtClean="0"/>
              <a:t>«</a:t>
            </a:r>
            <a:r>
              <a:rPr lang="ru-RU" smtClean="0"/>
              <a:t>Детский сад №18»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-Лисичка, отгадай нашу загадку, тогда мы тебя пустим к себе в теремок! Сколько фигур на картинке? Правильно, четыре! Заходи, будем вместе жить!</a:t>
            </a:r>
            <a:endParaRPr lang="ru-RU" sz="2400" dirty="0"/>
          </a:p>
        </p:txBody>
      </p:sp>
      <p:pic>
        <p:nvPicPr>
          <p:cNvPr id="8194" name="Picture 2" descr="C:\Users\андрей\Desktop\765769_1-220x1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692948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Прибежал волчок - серый бочок, заглянул в дверь и спрашивает:</a:t>
            </a:r>
            <a:br>
              <a:rPr lang="ru-RU" sz="1400" dirty="0" smtClean="0"/>
            </a:br>
            <a:r>
              <a:rPr lang="ru-RU" sz="1400" dirty="0" smtClean="0"/>
              <a:t>— Терем-теремок! Кто в тереме живет?</a:t>
            </a:r>
            <a:br>
              <a:rPr lang="ru-RU" sz="1400" dirty="0" smtClean="0"/>
            </a:br>
            <a:r>
              <a:rPr lang="ru-RU" sz="1400" dirty="0" smtClean="0"/>
              <a:t>— Я, мышка-норушка.</a:t>
            </a:r>
            <a:br>
              <a:rPr lang="ru-RU" sz="1400" dirty="0" smtClean="0"/>
            </a:br>
            <a:r>
              <a:rPr lang="ru-RU" sz="1400" dirty="0" smtClean="0"/>
              <a:t>— Я, лягушка-квакушка.</a:t>
            </a:r>
            <a:br>
              <a:rPr lang="ru-RU" sz="1400" dirty="0" smtClean="0"/>
            </a:br>
            <a:r>
              <a:rPr lang="ru-RU" sz="1400" dirty="0" smtClean="0"/>
              <a:t>— Я, зайчик - </a:t>
            </a:r>
            <a:r>
              <a:rPr lang="ru-RU" sz="1400" dirty="0" err="1" smtClean="0"/>
              <a:t>побегайчик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— Я, лисичка-сестричка.</a:t>
            </a:r>
            <a:br>
              <a:rPr lang="ru-RU" sz="1400" dirty="0" smtClean="0"/>
            </a:br>
            <a:r>
              <a:rPr lang="ru-RU" sz="1400" dirty="0" smtClean="0"/>
              <a:t>— А ты кто?</a:t>
            </a:r>
            <a:br>
              <a:rPr lang="ru-RU" sz="1400" dirty="0" smtClean="0"/>
            </a:br>
            <a:r>
              <a:rPr lang="ru-RU" sz="1400" dirty="0" smtClean="0"/>
              <a:t>— А я </a:t>
            </a:r>
            <a:r>
              <a:rPr lang="ru-RU" sz="1400" dirty="0" err="1" smtClean="0"/>
              <a:t>волчок-серый</a:t>
            </a:r>
            <a:r>
              <a:rPr lang="ru-RU" sz="1400" dirty="0" smtClean="0"/>
              <a:t> бочок.</a:t>
            </a:r>
            <a:br>
              <a:rPr lang="ru-RU" sz="1400" dirty="0" smtClean="0"/>
            </a:br>
            <a:r>
              <a:rPr lang="ru-RU" sz="1400" dirty="0" smtClean="0"/>
              <a:t>- Пустите меня к себе жить!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218" name="Picture 2" descr="C:\Users\андрей\Desktop\443147_origin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578647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Тогда волчок реши задание!</a:t>
            </a:r>
            <a:br>
              <a:rPr lang="ru-RU" sz="2800" dirty="0" smtClean="0"/>
            </a:br>
            <a:r>
              <a:rPr lang="ru-RU" sz="2800" dirty="0" smtClean="0"/>
              <a:t>Умница, волчок! Заходи, будем вместе жить!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42" name="Picture 2" descr="C:\Users\андрей\Desktop\img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643182"/>
          </a:xfrm>
        </p:spPr>
        <p:txBody>
          <a:bodyPr>
            <a:noAutofit/>
          </a:bodyPr>
          <a:lstStyle/>
          <a:p>
            <a:r>
              <a:rPr lang="ru-RU" sz="1400" dirty="0" smtClean="0"/>
              <a:t>Вдруг идет медведь косолапый. Увидел медведь теремок, услыхал песни, остановился и заревел во всю мочь:</a:t>
            </a:r>
            <a:br>
              <a:rPr lang="ru-RU" sz="1400" dirty="0" smtClean="0"/>
            </a:br>
            <a:r>
              <a:rPr lang="ru-RU" sz="1400" dirty="0" smtClean="0"/>
              <a:t>— Терем-теремок! Кто в тереме живет?</a:t>
            </a:r>
            <a:br>
              <a:rPr lang="ru-RU" sz="1400" dirty="0" smtClean="0"/>
            </a:br>
            <a:r>
              <a:rPr lang="ru-RU" sz="1400" dirty="0" smtClean="0"/>
              <a:t>— Я, мышка-норушка.</a:t>
            </a:r>
            <a:br>
              <a:rPr lang="ru-RU" sz="1400" dirty="0" smtClean="0"/>
            </a:br>
            <a:r>
              <a:rPr lang="ru-RU" sz="1400" dirty="0" smtClean="0"/>
              <a:t>— Я, лягушка-квакушка.</a:t>
            </a:r>
            <a:br>
              <a:rPr lang="ru-RU" sz="1400" dirty="0" smtClean="0"/>
            </a:br>
            <a:r>
              <a:rPr lang="ru-RU" sz="1400" dirty="0" smtClean="0"/>
              <a:t>— Я, </a:t>
            </a:r>
            <a:r>
              <a:rPr lang="ru-RU" sz="1400" dirty="0" err="1" smtClean="0"/>
              <a:t>зайчик-побегайчик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— Я, лисичка-сестричка.</a:t>
            </a:r>
            <a:br>
              <a:rPr lang="ru-RU" sz="1400" dirty="0" smtClean="0"/>
            </a:br>
            <a:r>
              <a:rPr lang="ru-RU" sz="1400" dirty="0" smtClean="0"/>
              <a:t>— Я, </a:t>
            </a:r>
            <a:r>
              <a:rPr lang="ru-RU" sz="1400" dirty="0" err="1" smtClean="0"/>
              <a:t>волчок-серый</a:t>
            </a:r>
            <a:r>
              <a:rPr lang="ru-RU" sz="1400" dirty="0" smtClean="0"/>
              <a:t> бочок.</a:t>
            </a:r>
            <a:br>
              <a:rPr lang="ru-RU" sz="1400" dirty="0" smtClean="0"/>
            </a:br>
            <a:r>
              <a:rPr lang="ru-RU" sz="1400" dirty="0" smtClean="0"/>
              <a:t>— А ты кто?</a:t>
            </a:r>
            <a:br>
              <a:rPr lang="ru-RU" sz="1400" dirty="0" smtClean="0"/>
            </a:br>
            <a:r>
              <a:rPr lang="ru-RU" sz="1400" dirty="0" smtClean="0"/>
              <a:t>— А я медведь косолапый. Можно  с вами жить?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1266" name="Picture 2" descr="C:\Users\андрей\Desktop\81494221_0_6c184_a9b9e4f6_XXL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7166" y="2571744"/>
            <a:ext cx="6427668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Посчитай – </a:t>
            </a:r>
            <a:r>
              <a:rPr lang="ru-RU" dirty="0" err="1" smtClean="0"/>
              <a:t>ка</a:t>
            </a:r>
            <a:r>
              <a:rPr lang="ru-RU" dirty="0" smtClean="0"/>
              <a:t> косолапый сколько нас в тереме живет, тогда пустим жить!</a:t>
            </a:r>
            <a:br>
              <a:rPr lang="ru-RU" dirty="0" smtClean="0"/>
            </a:br>
            <a:r>
              <a:rPr lang="ru-RU" dirty="0" smtClean="0"/>
              <a:t>Правильно, шесть! Заходи к нам! </a:t>
            </a:r>
            <a:endParaRPr lang="ru-RU" dirty="0"/>
          </a:p>
        </p:txBody>
      </p:sp>
      <p:pic>
        <p:nvPicPr>
          <p:cNvPr id="12290" name="Picture 2" descr="C:\Users\андрей\Desktop\T8sc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678661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5734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Медведь и полез в теремок. Лез-лез, лез-лез — никак не мог влезть и говорит:</a:t>
            </a:r>
            <a:br>
              <a:rPr lang="ru-RU" sz="1400" dirty="0" smtClean="0"/>
            </a:br>
            <a:r>
              <a:rPr lang="ru-RU" sz="1400" dirty="0" smtClean="0"/>
              <a:t>— А я лучше у вас на крыше буду жить.</a:t>
            </a:r>
            <a:br>
              <a:rPr lang="ru-RU" sz="1400" dirty="0" smtClean="0"/>
            </a:br>
            <a:r>
              <a:rPr lang="ru-RU" sz="1400" dirty="0" smtClean="0"/>
              <a:t>— Да ты нас раздавишь.</a:t>
            </a:r>
            <a:br>
              <a:rPr lang="ru-RU" sz="1400" dirty="0" smtClean="0"/>
            </a:br>
            <a:r>
              <a:rPr lang="ru-RU" sz="1400" dirty="0" smtClean="0"/>
              <a:t>— Нет, не раздавлю.</a:t>
            </a:r>
            <a:br>
              <a:rPr lang="ru-RU" sz="1400" dirty="0" smtClean="0"/>
            </a:br>
            <a:r>
              <a:rPr lang="ru-RU" sz="1400" dirty="0" smtClean="0"/>
              <a:t>— Ну так полезай! Влез медведь на крышу и только уселся — трах! — развалился теремок.</a:t>
            </a:r>
            <a:br>
              <a:rPr lang="ru-RU" sz="1400" dirty="0" smtClean="0"/>
            </a:br>
            <a:r>
              <a:rPr lang="ru-RU" sz="1400" dirty="0" smtClean="0"/>
              <a:t>Затрещал теремок, упал набок и весь развалился. Еле-еле успели из него выскочить мышка-норушка, лягушка-квакушка, </a:t>
            </a:r>
            <a:r>
              <a:rPr lang="ru-RU" sz="1400" dirty="0" err="1" smtClean="0"/>
              <a:t>зайчик-побе-гайчик</a:t>
            </a:r>
            <a:r>
              <a:rPr lang="ru-RU" sz="1400" dirty="0" smtClean="0"/>
              <a:t>, лисичка-сестричка, </a:t>
            </a:r>
            <a:r>
              <a:rPr lang="ru-RU" sz="1400" dirty="0" err="1" smtClean="0"/>
              <a:t>волчок-серый</a:t>
            </a:r>
            <a:r>
              <a:rPr lang="ru-RU" sz="1400" dirty="0" smtClean="0"/>
              <a:t> бочок — все целы и невредимы.</a:t>
            </a:r>
            <a:br>
              <a:rPr lang="ru-RU" sz="1400" dirty="0" smtClean="0"/>
            </a:br>
            <a:r>
              <a:rPr lang="ru-RU" sz="1400" dirty="0" smtClean="0"/>
              <a:t>Принялись они бревна носить, доски пилить — новый теремок строить.</a:t>
            </a:r>
            <a:br>
              <a:rPr lang="ru-RU" sz="1400" dirty="0" smtClean="0"/>
            </a:br>
            <a:r>
              <a:rPr lang="ru-RU" sz="1400" dirty="0" smtClean="0"/>
              <a:t>Лучше прежнего выстроили!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3314" name="Picture 2" descr="C:\Users\андрей\Desktop\1280x1024_YSpYTnzlVnpj4MdR1Z8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921" y="2643182"/>
            <a:ext cx="7162158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358299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p:transition>
    <p:blinds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Интегрируемые образовательные области: </a:t>
            </a:r>
          </a:p>
          <a:p>
            <a:r>
              <a:rPr lang="ru-RU" dirty="0" smtClean="0"/>
              <a:t>«Познание», «Коммуникация», «Социализация».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Программные задачи: </a:t>
            </a:r>
          </a:p>
          <a:p>
            <a:r>
              <a:rPr lang="ru-RU" b="1" dirty="0" smtClean="0"/>
              <a:t>Образовательные:</a:t>
            </a:r>
          </a:p>
          <a:p>
            <a:r>
              <a:rPr lang="ru-RU" dirty="0" smtClean="0"/>
              <a:t>Закрепить название геометрических фигур</a:t>
            </a:r>
          </a:p>
          <a:p>
            <a:r>
              <a:rPr lang="ru-RU" dirty="0" smtClean="0"/>
              <a:t>Закрепить счет в пределах  6-ти</a:t>
            </a:r>
          </a:p>
          <a:p>
            <a:r>
              <a:rPr lang="ru-RU" b="1" dirty="0" smtClean="0"/>
              <a:t>Развивающие:</a:t>
            </a:r>
          </a:p>
          <a:p>
            <a:r>
              <a:rPr lang="ru-RU" dirty="0" smtClean="0"/>
              <a:t>Развивать умение слушать вопрос, отвечать на него</a:t>
            </a:r>
          </a:p>
          <a:p>
            <a:r>
              <a:rPr lang="ru-RU" dirty="0" smtClean="0"/>
              <a:t>Развивать логическое мышление</a:t>
            </a:r>
          </a:p>
          <a:p>
            <a:r>
              <a:rPr lang="ru-RU" dirty="0" smtClean="0"/>
              <a:t>Развивать сообразительность, быстроту реакции</a:t>
            </a:r>
          </a:p>
          <a:p>
            <a:r>
              <a:rPr lang="ru-RU" b="1" dirty="0" smtClean="0"/>
              <a:t>Воспитательные:</a:t>
            </a:r>
          </a:p>
          <a:p>
            <a:r>
              <a:rPr lang="ru-RU" dirty="0" smtClean="0"/>
              <a:t>Воспитывать любовь к русскому народному творчеству</a:t>
            </a:r>
          </a:p>
          <a:p>
            <a:r>
              <a:rPr lang="ru-RU" dirty="0" smtClean="0"/>
              <a:t>Поддерживать положительное эмоциональное отношение к героям сказки.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215106" cy="57150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Стоит в поле теремок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026" name="Picture 2" descr="C:\Users\андрей\Desktop\d12_kids_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15238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01056" cy="10604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Бежит мимо мышка-норушка. Увидела теремок, остановилась и спрашивает:</a:t>
            </a:r>
            <a:br>
              <a:rPr lang="ru-RU" sz="1800" dirty="0" smtClean="0"/>
            </a:br>
            <a:r>
              <a:rPr lang="ru-RU" sz="1800" dirty="0" smtClean="0"/>
              <a:t>— Терем-теремок! Кто в тереме живет? Никто не отзывается. Вошла мышка в теремок и стала там жить.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Users\андрей\Desktop\Detskie_knigi_dlya_planshe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7655" y="1751012"/>
            <a:ext cx="7143800" cy="47498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7924800" cy="107157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Прискакала к терему лягушка-квакушка и спрашивает:</a:t>
            </a:r>
            <a:br>
              <a:rPr lang="ru-RU" sz="1600" dirty="0" smtClean="0"/>
            </a:br>
            <a:r>
              <a:rPr lang="ru-RU" sz="1600" dirty="0" smtClean="0"/>
              <a:t>— Терем-теремок! Кто в тереме живет?</a:t>
            </a:r>
            <a:br>
              <a:rPr lang="ru-RU" sz="1600" dirty="0" smtClean="0"/>
            </a:br>
            <a:r>
              <a:rPr lang="ru-RU" sz="1600" dirty="0" smtClean="0"/>
              <a:t>— Я, мышка-норушка! А ты кто?</a:t>
            </a:r>
            <a:br>
              <a:rPr lang="ru-RU" sz="1600" dirty="0" smtClean="0"/>
            </a:br>
            <a:r>
              <a:rPr lang="ru-RU" sz="1600" dirty="0" smtClean="0"/>
              <a:t>— А я лягушка-квакушка.</a:t>
            </a:r>
            <a:br>
              <a:rPr lang="ru-RU" sz="1600" dirty="0" smtClean="0"/>
            </a:br>
            <a:r>
              <a:rPr lang="ru-RU" sz="1600" dirty="0" smtClean="0"/>
              <a:t>— Пущу тебя в теремок, если отгадаешь загадку!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4" name="Picture 2" descr="C:\Users\андрей\Desktop\1589417_html_23c397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28654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-Какой формы крыша теремка?</a:t>
            </a:r>
            <a:br>
              <a:rPr lang="ru-RU" dirty="0" smtClean="0"/>
            </a:br>
            <a:r>
              <a:rPr lang="ru-RU" sz="2700" dirty="0" smtClean="0"/>
              <a:t>Правильно, треугольник! Иди ко мне жить!</a:t>
            </a:r>
            <a:endParaRPr lang="ru-RU" sz="2700" dirty="0"/>
          </a:p>
        </p:txBody>
      </p:sp>
      <p:pic>
        <p:nvPicPr>
          <p:cNvPr id="4099" name="Picture 3" descr="C:\Users\андрей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35798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214446"/>
          </a:xfrm>
        </p:spPr>
        <p:txBody>
          <a:bodyPr>
            <a:noAutofit/>
          </a:bodyPr>
          <a:lstStyle/>
          <a:p>
            <a:r>
              <a:rPr lang="ru-RU" sz="1400" dirty="0" smtClean="0"/>
              <a:t>Бежит мимо зайчик - </a:t>
            </a:r>
            <a:r>
              <a:rPr lang="ru-RU" sz="1400" dirty="0" err="1" smtClean="0"/>
              <a:t>побегайчик</a:t>
            </a:r>
            <a:r>
              <a:rPr lang="ru-RU" sz="1400" dirty="0" smtClean="0"/>
              <a:t>. Остановился и спрашивает:</a:t>
            </a:r>
            <a:br>
              <a:rPr lang="ru-RU" sz="1400" dirty="0" smtClean="0"/>
            </a:br>
            <a:r>
              <a:rPr lang="ru-RU" sz="1400" dirty="0" smtClean="0"/>
              <a:t>— Терем-теремок! Кто в тереме живет?</a:t>
            </a:r>
            <a:br>
              <a:rPr lang="ru-RU" sz="1400" dirty="0" smtClean="0"/>
            </a:br>
            <a:r>
              <a:rPr lang="ru-RU" sz="1400" dirty="0" smtClean="0"/>
              <a:t>— Я, мышка-норушка!</a:t>
            </a:r>
            <a:br>
              <a:rPr lang="ru-RU" sz="1400" dirty="0" smtClean="0"/>
            </a:br>
            <a:r>
              <a:rPr lang="ru-RU" sz="1400" dirty="0" smtClean="0"/>
              <a:t>— Я, лягушка-квакушка!</a:t>
            </a:r>
            <a:br>
              <a:rPr lang="ru-RU" sz="1400" dirty="0" smtClean="0"/>
            </a:br>
            <a:r>
              <a:rPr lang="ru-RU" sz="1400" dirty="0" smtClean="0"/>
              <a:t>— А ты кто?</a:t>
            </a:r>
            <a:br>
              <a:rPr lang="ru-RU" sz="1400" dirty="0" smtClean="0"/>
            </a:br>
            <a:r>
              <a:rPr lang="ru-RU" sz="1400" dirty="0" smtClean="0"/>
              <a:t>— А я зайчик - </a:t>
            </a:r>
            <a:r>
              <a:rPr lang="ru-RU" sz="1400" dirty="0" err="1" smtClean="0"/>
              <a:t>побегайчик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122" name="Picture 2" descr="C:\Users\андрей\Desktop\i_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35798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00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геометрические фигуры вы видите на картинке?</a:t>
            </a:r>
            <a:br>
              <a:rPr lang="ru-RU" dirty="0" smtClean="0"/>
            </a:br>
            <a:r>
              <a:rPr lang="ru-RU" sz="2700" dirty="0" smtClean="0"/>
              <a:t>Молодец! На картинке: треугольники, овал, круг, квадрат, прямоугольник. Заходи зайка к нам, будем втроём жить!</a:t>
            </a:r>
            <a:endParaRPr lang="ru-RU" sz="2700" dirty="0"/>
          </a:p>
        </p:txBody>
      </p:sp>
      <p:pic>
        <p:nvPicPr>
          <p:cNvPr id="6146" name="Picture 2" descr="C:\Users\андрей\Desktop\vod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06"/>
            <a:ext cx="521497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Autofit/>
          </a:bodyPr>
          <a:lstStyle/>
          <a:p>
            <a:r>
              <a:rPr lang="ru-RU" sz="1400" dirty="0" smtClean="0"/>
              <a:t>Идет мимо лисичка-сестричка. Постучала в окошко и спрашивает:</a:t>
            </a:r>
            <a:br>
              <a:rPr lang="ru-RU" sz="1400" dirty="0" smtClean="0"/>
            </a:br>
            <a:r>
              <a:rPr lang="ru-RU" sz="1400" dirty="0" smtClean="0"/>
              <a:t>— Терем-теремок! Кто в тереме живет?</a:t>
            </a:r>
            <a:br>
              <a:rPr lang="ru-RU" sz="1400" dirty="0" smtClean="0"/>
            </a:br>
            <a:r>
              <a:rPr lang="ru-RU" sz="1400" dirty="0" smtClean="0"/>
              <a:t>— Я, мышка-норушка.</a:t>
            </a:r>
            <a:br>
              <a:rPr lang="ru-RU" sz="1400" dirty="0" smtClean="0"/>
            </a:br>
            <a:r>
              <a:rPr lang="ru-RU" sz="1400" dirty="0" smtClean="0"/>
              <a:t>— Я, лягушка-квакушка.</a:t>
            </a:r>
            <a:br>
              <a:rPr lang="ru-RU" sz="1400" dirty="0" smtClean="0"/>
            </a:br>
            <a:r>
              <a:rPr lang="ru-RU" sz="1400" dirty="0" smtClean="0"/>
              <a:t>— Я, зайчик - </a:t>
            </a:r>
            <a:r>
              <a:rPr lang="ru-RU" sz="1400" dirty="0" err="1" smtClean="0"/>
              <a:t>побегайчик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— А ты кто?</a:t>
            </a:r>
            <a:br>
              <a:rPr lang="ru-RU" sz="1400" dirty="0" smtClean="0"/>
            </a:br>
            <a:r>
              <a:rPr lang="ru-RU" sz="1400" dirty="0" smtClean="0"/>
              <a:t>— А я лисичка-сестричка.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170" name="Picture 2" descr="C:\Users\андрей\Desktop\532c40373a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5643602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238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Теремок </vt:lpstr>
      <vt:lpstr>Слайд 2</vt:lpstr>
      <vt:lpstr>Стоит в поле теремок. </vt:lpstr>
      <vt:lpstr>Бежит мимо мышка-норушка. Увидела теремок, остановилась и спрашивает: — Терем-теремок! Кто в тереме живет? Никто не отзывается. Вошла мышка в теремок и стала там жить. </vt:lpstr>
      <vt:lpstr>Прискакала к терему лягушка-квакушка и спрашивает: — Терем-теремок! Кто в тереме живет? — Я, мышка-норушка! А ты кто? — А я лягушка-квакушка. — Пущу тебя в теремок, если отгадаешь загадку!  </vt:lpstr>
      <vt:lpstr>-Какой формы крыша теремка? Правильно, треугольник! Иди ко мне жить!</vt:lpstr>
      <vt:lpstr>Бежит мимо зайчик - побегайчик. Остановился и спрашивает: — Терем-теремок! Кто в тереме живет? — Я, мышка-норушка! — Я, лягушка-квакушка! — А ты кто? — А я зайчик - побегайчик. </vt:lpstr>
      <vt:lpstr>Какие геометрические фигуры вы видите на картинке? Молодец! На картинке: треугольники, овал, круг, квадрат, прямоугольник. Заходи зайка к нам, будем втроём жить!</vt:lpstr>
      <vt:lpstr>Идет мимо лисичка-сестричка. Постучала в окошко и спрашивает: — Терем-теремок! Кто в тереме живет? — Я, мышка-норушка. — Я, лягушка-квакушка. — Я, зайчик - побегайчик. — А ты кто? — А я лисичка-сестричка. </vt:lpstr>
      <vt:lpstr>-Лисичка, отгадай нашу загадку, тогда мы тебя пустим к себе в теремок! Сколько фигур на картинке? Правильно, четыре! Заходи, будем вместе жить!</vt:lpstr>
      <vt:lpstr>Прибежал волчок - серый бочок, заглянул в дверь и спрашивает: — Терем-теремок! Кто в тереме живет? — Я, мышка-норушка. — Я, лягушка-квакушка. — Я, зайчик - побегайчик. — Я, лисичка-сестричка. — А ты кто? — А я волчок-серый бочок. - Пустите меня к себе жить! </vt:lpstr>
      <vt:lpstr>Тогда волчок реши задание! Умница, волчок! Заходи, будем вместе жить! </vt:lpstr>
      <vt:lpstr>Вдруг идет медведь косолапый. Увидел медведь теремок, услыхал песни, остановился и заревел во всю мочь: — Терем-теремок! Кто в тереме живет? — Я, мышка-норушка. — Я, лягушка-квакушка. — Я, зайчик-побегайчик. — Я, лисичка-сестричка. — Я, волчок-серый бочок. — А ты кто? — А я медведь косолапый. Можно  с вами жить? </vt:lpstr>
      <vt:lpstr>Посчитай – ка косолапый сколько нас в тереме живет, тогда пустим жить! Правильно, шесть! Заходи к нам! </vt:lpstr>
      <vt:lpstr>Медведь и полез в теремок. Лез-лез, лез-лез — никак не мог влезть и говорит: — А я лучше у вас на крыше буду жить. — Да ты нас раздавишь. — Нет, не раздавлю. — Ну так полезай! Влез медведь на крышу и только уселся — трах! — развалился теремок. Затрещал теремок, упал набок и весь развалился. Еле-еле успели из него выскочить мышка-норушка, лягушка-квакушка, зайчик-побе-гайчик, лисичка-сестричка, волчок-серый бочок — все целы и невредимы. Принялись они бревна носить, доски пилить — новый теремок строить. Лучше прежнего выстроили!  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</dc:title>
  <dc:creator>андрей</dc:creator>
  <cp:lastModifiedBy>андрей</cp:lastModifiedBy>
  <cp:revision>8</cp:revision>
  <dcterms:created xsi:type="dcterms:W3CDTF">2015-01-18T11:18:06Z</dcterms:created>
  <dcterms:modified xsi:type="dcterms:W3CDTF">2016-03-23T08:21:44Z</dcterms:modified>
</cp:coreProperties>
</file>