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8" r:id="rId4"/>
    <p:sldId id="267" r:id="rId5"/>
    <p:sldId id="273" r:id="rId6"/>
    <p:sldId id="275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4B22-DB96-473A-B78A-2049777C5FD9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9187D-41DE-49BF-99C0-4D6DE05BE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6143625" y="5143500"/>
            <a:ext cx="3000375" cy="1357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43850" cy="14398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QR-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технологии в ДОУ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194" name="AutoShape 2" descr="C:\Users\SVET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SVETA\Desktop\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5214974" cy="4286280"/>
          </a:xfrm>
          <a:prstGeom prst="rect">
            <a:avLst/>
          </a:prstGeom>
          <a:noFill/>
        </p:spPr>
      </p:pic>
      <p:pic>
        <p:nvPicPr>
          <p:cNvPr id="8" name="Picture 8" descr="https://fs.znanio.ru/d5af0e/79/72/3ed1800a2a712bd1e3c027143c21dfce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643207" cy="3319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C:\Users\SVET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SVET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C:\Users\SVET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75724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2400" b="1" dirty="0" smtClean="0">
                <a:solidFill>
                  <a:srgbClr val="C00000"/>
                </a:solidFill>
              </a:rPr>
              <a:t>ИКТ</a:t>
            </a:r>
            <a:r>
              <a:rPr lang="ru-RU" sz="2400" dirty="0" smtClean="0">
                <a:solidFill>
                  <a:srgbClr val="C00000"/>
                </a:solidFill>
              </a:rPr>
              <a:t>  (информационно-коммуникационных технологий) в детском саду – актуальная проблема современного дошкольного воспитания.</a:t>
            </a:r>
          </a:p>
          <a:p>
            <a:endParaRPr lang="ru-RU" dirty="0" smtClean="0"/>
          </a:p>
          <a:p>
            <a:pPr algn="just"/>
            <a:r>
              <a:rPr lang="en-US" sz="2400" b="1" dirty="0" smtClean="0"/>
              <a:t>QR</a:t>
            </a:r>
            <a:r>
              <a:rPr lang="ru-RU" sz="2400" b="1" dirty="0" smtClean="0"/>
              <a:t>-технология: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000" dirty="0" smtClean="0"/>
              <a:t>Развивает интерес к обучению,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Воспитывает самостоятельность,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Развивает интеллектуальную деятельность,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Позволяет развиваться в духе современности,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Дает возможность качественно обновить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   воспитательно-образовательный процесс в ДОО и повысить его эффективность.</a:t>
            </a:r>
            <a:endParaRPr lang="ru-RU" sz="2000" dirty="0"/>
          </a:p>
        </p:txBody>
      </p:sp>
      <p:pic>
        <p:nvPicPr>
          <p:cNvPr id="7" name="Рисунок 6" descr="https://news.store.rambler.ru/img/2df3c5cb711b4bd8b441389117d45603?img-format=auto&amp;img-2-filter=sharp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3116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86750" cy="60833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400" b="1" dirty="0" smtClean="0">
                <a:latin typeface="Comic Sans MS" pitchFamily="66" charset="0"/>
              </a:rPr>
              <a:t>Преимущества использования </a:t>
            </a:r>
            <a:r>
              <a:rPr lang="en-US" sz="2400" b="1" dirty="0" smtClean="0">
                <a:latin typeface="Comic Sans MS" pitchFamily="66" charset="0"/>
              </a:rPr>
              <a:t>QR-</a:t>
            </a:r>
            <a:r>
              <a:rPr lang="ru-RU" sz="2400" b="1" dirty="0" smtClean="0">
                <a:latin typeface="Comic Sans MS" pitchFamily="66" charset="0"/>
              </a:rPr>
              <a:t>кода в доу: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i="1" dirty="0" smtClean="0"/>
              <a:t>Компактность</a:t>
            </a:r>
            <a:r>
              <a:rPr lang="ru-RU" sz="2000" dirty="0" smtClean="0"/>
              <a:t> – необходимая информация не занимает много места, а содержится в цифровом квадратике.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Результативность</a:t>
            </a:r>
            <a:r>
              <a:rPr lang="ru-RU" sz="2000" dirty="0" smtClean="0"/>
              <a:t> – применяя </a:t>
            </a:r>
            <a:r>
              <a:rPr lang="en-US" sz="2000" dirty="0" smtClean="0"/>
              <a:t>QR-</a:t>
            </a:r>
            <a:r>
              <a:rPr lang="ru-RU" sz="2000" dirty="0" smtClean="0"/>
              <a:t>кода в ДОУ повышается интерес детей и родителей к данной технологии.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Современность</a:t>
            </a:r>
            <a:r>
              <a:rPr lang="ru-RU" sz="2000" dirty="0" smtClean="0"/>
              <a:t> – данный инновационный продукт является современной технологией, дети готовятся к навыкам жизни в новую цифровую эпоху.</a:t>
            </a:r>
            <a:br>
              <a:rPr lang="ru-RU" sz="2000" dirty="0" smtClean="0"/>
            </a:br>
            <a:r>
              <a:rPr lang="ru-RU" sz="2000" i="1" dirty="0" smtClean="0"/>
              <a:t> </a:t>
            </a:r>
            <a:br>
              <a:rPr lang="ru-RU" sz="2000" i="1" dirty="0" smtClean="0"/>
            </a:br>
            <a:r>
              <a:rPr lang="ru-RU" sz="2000" b="1" i="1" dirty="0" smtClean="0"/>
              <a:t>Универсальность</a:t>
            </a:r>
            <a:r>
              <a:rPr lang="ru-RU" sz="2000" dirty="0" smtClean="0"/>
              <a:t> - данный инновационный продукт может использоваться во всех сферах образовательной деятельности (совместная деятельность с детьми, методическая работа с педагогами, взаимодействие с родителями).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 чего начать?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ru-RU" dirty="0" smtClean="0"/>
              <a:t>Знакомство детей с </a:t>
            </a:r>
            <a:r>
              <a:rPr lang="en-US" dirty="0" smtClean="0"/>
              <a:t>QR</a:t>
            </a:r>
            <a:r>
              <a:rPr lang="ru-RU" dirty="0" smtClean="0"/>
              <a:t>-кодом мы начали с познавательного мультфильма «Фиксики»</a:t>
            </a:r>
          </a:p>
          <a:p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en-US" dirty="0" smtClean="0"/>
              <a:t>QR</a:t>
            </a:r>
            <a:r>
              <a:rPr lang="ru-RU" dirty="0" smtClean="0"/>
              <a:t>-картотеки произведений советских писателей. </a:t>
            </a:r>
          </a:p>
          <a:p>
            <a:endParaRPr lang="ru-RU" dirty="0"/>
          </a:p>
        </p:txBody>
      </p:sp>
      <p:pic>
        <p:nvPicPr>
          <p:cNvPr id="25602" name="Picture 2" descr="C:\Users\SVETA\Desktop\вопрос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3214" y="1958419"/>
            <a:ext cx="2628572" cy="380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с детьми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Знакомство с загадочными </a:t>
            </a:r>
            <a:r>
              <a:rPr lang="ru-RU" sz="2400" dirty="0" smtClean="0">
                <a:solidFill>
                  <a:srgbClr val="002060"/>
                </a:solidFill>
              </a:rPr>
              <a:t>квадратиками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Работа в </a:t>
            </a:r>
            <a:r>
              <a:rPr lang="en-US" sz="2400" dirty="0" smtClean="0">
                <a:solidFill>
                  <a:srgbClr val="002060"/>
                </a:solidFill>
              </a:rPr>
              <a:t>QR</a:t>
            </a:r>
            <a:r>
              <a:rPr lang="ru-RU" sz="2400" dirty="0" smtClean="0">
                <a:solidFill>
                  <a:srgbClr val="002060"/>
                </a:solidFill>
              </a:rPr>
              <a:t> – библиотеке (выбор нужной книги.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Удивительно! Книга не занимает много места)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Сюжетно-ролевая </a:t>
            </a:r>
            <a:r>
              <a:rPr lang="ru-RU" sz="2400" dirty="0" smtClean="0">
                <a:solidFill>
                  <a:srgbClr val="002060"/>
                </a:solidFill>
              </a:rPr>
              <a:t>игра «Мы </a:t>
            </a:r>
            <a:r>
              <a:rPr lang="ru-RU" sz="2400" dirty="0" smtClean="0">
                <a:solidFill>
                  <a:srgbClr val="002060"/>
                </a:solidFill>
              </a:rPr>
              <a:t>в библиотеке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(развитие самостоятельности и инициативы детей)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  <a:cs typeface="Aharoni" pitchFamily="2" charset="-79"/>
              </a:rPr>
              <a:t>Что в итоге?</a:t>
            </a:r>
            <a:endParaRPr lang="ru-RU" dirty="0">
              <a:solidFill>
                <a:schemeClr val="accent2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9"/>
            <a:ext cx="8001056" cy="3929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Дети </a:t>
            </a:r>
            <a:r>
              <a:rPr lang="ru-RU" sz="2400" dirty="0" smtClean="0">
                <a:solidFill>
                  <a:srgbClr val="002060"/>
                </a:solidFill>
              </a:rPr>
              <a:t>учатся уступать друг другу и </a:t>
            </a:r>
            <a:r>
              <a:rPr lang="ru-RU" sz="2400" dirty="0" smtClean="0">
                <a:solidFill>
                  <a:srgbClr val="002060"/>
                </a:solidFill>
              </a:rPr>
              <a:t>договариваться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Учатся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взаимодействию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Квадратики QR-кодов привлекают детей своей загадочностью. </a:t>
            </a:r>
            <a:r>
              <a:rPr lang="ru-RU" sz="2400" dirty="0" smtClean="0">
                <a:solidFill>
                  <a:srgbClr val="002060"/>
                </a:solidFill>
              </a:rPr>
              <a:t> Это </a:t>
            </a:r>
            <a:r>
              <a:rPr lang="ru-RU" sz="2400" dirty="0" smtClean="0">
                <a:solidFill>
                  <a:srgbClr val="002060"/>
                </a:solidFill>
              </a:rPr>
              <a:t>способствует повышению интереса дошкольников к занятиям, активизируется познавательный </a:t>
            </a:r>
            <a:r>
              <a:rPr lang="ru-RU" sz="2400" dirty="0" smtClean="0">
                <a:solidFill>
                  <a:srgbClr val="002060"/>
                </a:solidFill>
              </a:rPr>
              <a:t>интерес.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Взаимодействие </a:t>
            </a:r>
            <a:r>
              <a:rPr lang="ru-RU" dirty="0"/>
              <a:t>с родителями.</a:t>
            </a:r>
            <a:br>
              <a:rPr lang="ru-RU" dirty="0"/>
            </a:br>
            <a:endParaRPr lang="ru-RU" dirty="0"/>
          </a:p>
        </p:txBody>
      </p:sp>
      <p:pic>
        <p:nvPicPr>
          <p:cNvPr id="24577" name="Picture 1" descr="C:\Users\SVETA\Desktop\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5786" y="1500174"/>
            <a:ext cx="3786214" cy="4572032"/>
          </a:xfrm>
          <a:prstGeom prst="rect">
            <a:avLst/>
          </a:prstGeom>
          <a:noFill/>
        </p:spPr>
      </p:pic>
      <p:pic>
        <p:nvPicPr>
          <p:cNvPr id="24578" name="Picture 2" descr="C:\Users\SVETA\Desktop\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4842" y="2035963"/>
            <a:ext cx="457203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качестве поддержки детской инициативы  мы предложили ребятам придумать, что ещё можно зашифровать  с помощью </a:t>
            </a:r>
            <a:r>
              <a:rPr lang="en-US" sz="2800" dirty="0" smtClean="0"/>
              <a:t>QR</a:t>
            </a:r>
            <a:r>
              <a:rPr lang="ru-RU" sz="2800" dirty="0" smtClean="0"/>
              <a:t> –кода.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928934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за внимание</a:t>
            </a:r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184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Использование  QR-технологии в ДОУ</vt:lpstr>
      <vt:lpstr>Слайд 2</vt:lpstr>
      <vt:lpstr>Преимущества использования QR-кода в доу:  Компактность – необходимая информация не занимает много места, а содержится в цифровом квадратике.  Результативность – применяя QR-кода в ДОУ повышается интерес детей и родителей к данной технологии.  Современность – данный инновационный продукт является современной технологией, дети готовятся к навыкам жизни в новую цифровую эпоху.   Универсальность - данный инновационный продукт может использоваться во всех сферах образовательной деятельности (совместная деятельность с детьми, методическая работа с педагогами, взаимодействие с родителями). </vt:lpstr>
      <vt:lpstr>С чего начать?</vt:lpstr>
      <vt:lpstr>Работа с детьми</vt:lpstr>
      <vt:lpstr>Что в итоге?</vt:lpstr>
      <vt:lpstr> Взаимодействие с родителями. </vt:lpstr>
      <vt:lpstr>В качестве поддержки детской инициативы  мы предложили ребятам придумать, что ещё можно зашифровать  с помощью QR –кода.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QR-технологии в ДОУ</dc:title>
  <dc:creator>SVETA</dc:creator>
  <cp:lastModifiedBy>SVETA</cp:lastModifiedBy>
  <cp:revision>77</cp:revision>
  <dcterms:created xsi:type="dcterms:W3CDTF">2023-01-17T14:25:39Z</dcterms:created>
  <dcterms:modified xsi:type="dcterms:W3CDTF">2023-10-05T12:25:46Z</dcterms:modified>
</cp:coreProperties>
</file>