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4" r:id="rId5"/>
    <p:sldId id="259" r:id="rId6"/>
    <p:sldId id="262" r:id="rId7"/>
    <p:sldId id="263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92E6-6825-4376-BC73-8AE2937C5484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8D39-1465-403E-99A4-61B4A51E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4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DLXpuyVW0AE7oRI.jpg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0"/>
            <a:ext cx="952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Театрализованная деятельность в детском саду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855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700" dirty="0" smtClean="0"/>
              <a:t>                </a:t>
            </a:r>
            <a:r>
              <a:rPr lang="ru-RU" sz="1700" dirty="0" smtClean="0">
                <a:solidFill>
                  <a:srgbClr val="7030A0"/>
                </a:solidFill>
              </a:rPr>
              <a:t>Выполнила воспитатель 1 квалификационной категории МАДОУ№79        г Тюмени Михеева О.В.</a:t>
            </a:r>
            <a:endParaRPr lang="ru-RU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Успехов в работе!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5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Александр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656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Цель театрализованной деятельности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</a:rPr>
              <a:t>сестороннее развитие детей дошкольного возраста   средствами театрализованной игры. Формирование  творческих способностей дошкольника. 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8" y="-4484"/>
            <a:ext cx="9162798" cy="68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Задачи деятельности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28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Обогащать </a:t>
            </a:r>
            <a:r>
              <a:rPr lang="ru-RU" sz="2000" b="1" dirty="0">
                <a:solidFill>
                  <a:srgbClr val="C00000"/>
                </a:solidFill>
              </a:rPr>
              <a:t>и активизировать словарь </a:t>
            </a:r>
            <a:r>
              <a:rPr lang="ru-RU" sz="2000" b="1" dirty="0" smtClean="0">
                <a:solidFill>
                  <a:srgbClr val="C00000"/>
                </a:solidFill>
              </a:rPr>
              <a:t>детей;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Развивать </a:t>
            </a:r>
            <a:r>
              <a:rPr lang="ru-RU" sz="2000" b="1" dirty="0">
                <a:solidFill>
                  <a:srgbClr val="C00000"/>
                </a:solidFill>
              </a:rPr>
              <a:t>диалогическую и монологическую </a:t>
            </a:r>
            <a:r>
              <a:rPr lang="ru-RU" sz="2000" b="1" dirty="0" smtClean="0">
                <a:solidFill>
                  <a:srgbClr val="C00000"/>
                </a:solidFill>
              </a:rPr>
              <a:t>речь;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Развивать </a:t>
            </a:r>
            <a:r>
              <a:rPr lang="ru-RU" sz="2000" b="1" dirty="0">
                <a:solidFill>
                  <a:srgbClr val="C00000"/>
                </a:solidFill>
              </a:rPr>
              <a:t>память, мышление, воображение, </a:t>
            </a:r>
            <a:r>
              <a:rPr lang="ru-RU" sz="2000" b="1" dirty="0" smtClean="0">
                <a:solidFill>
                  <a:srgbClr val="C00000"/>
                </a:solidFill>
              </a:rPr>
              <a:t>внимание;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Развивать устойчивый интерес к театральной игровой деятельности;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Учить </a:t>
            </a:r>
            <a:r>
              <a:rPr lang="ru-RU" sz="2000" b="1" dirty="0">
                <a:solidFill>
                  <a:srgbClr val="C00000"/>
                </a:solidFill>
              </a:rPr>
              <a:t>детей правильно оценивать свои и чужие </a:t>
            </a:r>
            <a:r>
              <a:rPr lang="ru-RU" sz="2000" b="1" dirty="0" smtClean="0">
                <a:solidFill>
                  <a:srgbClr val="C00000"/>
                </a:solidFill>
              </a:rPr>
              <a:t>поступки;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Воспитывать </a:t>
            </a:r>
            <a:r>
              <a:rPr lang="ru-RU" sz="2000" b="1" dirty="0">
                <a:solidFill>
                  <a:srgbClr val="C00000"/>
                </a:solidFill>
              </a:rPr>
              <a:t>желание играть театральными </a:t>
            </a:r>
            <a:r>
              <a:rPr lang="ru-RU" sz="2000" b="1" dirty="0" smtClean="0">
                <a:solidFill>
                  <a:srgbClr val="C00000"/>
                </a:solidFill>
              </a:rPr>
              <a:t>куклами;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Развивать </a:t>
            </a:r>
            <a:r>
              <a:rPr lang="ru-RU" sz="2000" b="1" dirty="0">
                <a:solidFill>
                  <a:srgbClr val="C00000"/>
                </a:solidFill>
              </a:rPr>
              <a:t>умение использовать игровые импровизации </a:t>
            </a:r>
            <a:r>
              <a:rPr lang="ru-RU" sz="2000" b="1" dirty="0" smtClean="0">
                <a:solidFill>
                  <a:srgbClr val="C00000"/>
                </a:solidFill>
              </a:rPr>
              <a:t>в самостоятельной деятельности;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9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Значение театрализованной деятельности для развития детей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sz="2000" b="1" dirty="0">
                <a:solidFill>
                  <a:srgbClr val="C00000"/>
                </a:solidFill>
              </a:rPr>
              <a:t>Одним из важнейших факторов развития детей в театрализованной деятельности является создание условий, способствующих формированию их творческих способностей. Для развития творчества необходима комфортная психологическая обстановка и тёплая дружелюбная атмосфера в детском </a:t>
            </a:r>
            <a:r>
              <a:rPr lang="ru-RU" sz="2000" b="1" dirty="0" smtClean="0">
                <a:solidFill>
                  <a:srgbClr val="C00000"/>
                </a:solidFill>
              </a:rPr>
              <a:t>коллективе. </a:t>
            </a:r>
            <a:r>
              <a:rPr lang="ru-RU" sz="2000" b="1" dirty="0">
                <a:solidFill>
                  <a:srgbClr val="C00000"/>
                </a:solidFill>
              </a:rPr>
              <a:t>Театрализованная деятельность позволяет решать многие педагогические задачи, в особенности речевого, интеллектуального и художественно-эстетического развития, задачи социализации </a:t>
            </a:r>
            <a:r>
              <a:rPr lang="ru-RU" sz="2000" b="1" dirty="0" smtClean="0">
                <a:solidFill>
                  <a:srgbClr val="C00000"/>
                </a:solidFill>
              </a:rPr>
              <a:t>детей, </a:t>
            </a:r>
            <a:r>
              <a:rPr lang="ru-RU" sz="2000" b="1" dirty="0">
                <a:solidFill>
                  <a:srgbClr val="C00000"/>
                </a:solidFill>
              </a:rPr>
              <a:t>выполняет </a:t>
            </a:r>
            <a:r>
              <a:rPr lang="ru-RU" sz="2000" b="1" dirty="0" smtClean="0">
                <a:solidFill>
                  <a:srgbClr val="C00000"/>
                </a:solidFill>
              </a:rPr>
              <a:t>психотерапевтическую </a:t>
            </a:r>
            <a:r>
              <a:rPr lang="ru-RU" sz="2000" b="1" dirty="0">
                <a:solidFill>
                  <a:srgbClr val="C00000"/>
                </a:solidFill>
              </a:rPr>
              <a:t>функцию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  <a:r>
              <a:rPr lang="ru-RU" sz="1800" b="1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3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6" y="-244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2"/>
                </a:solidFill>
              </a:rPr>
              <a:t>Виды театра в детском саду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63072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Би –ба –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бо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;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- настольный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театр;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- театр пяти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пальцев;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- театр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масок;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магнитный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театр;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-театр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на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фланелеграфе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;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-перчаточный театр; 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-костюмированный театр;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Приобщение детей к театру проводится на протяжение всего дошкольного возраста.</a:t>
            </a:r>
          </a:p>
          <a:p>
            <a:pPr marL="0" indent="0" eaLnBrk="1" hangingPunct="1">
              <a:buNone/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0"/>
            <a:ext cx="9328673" cy="69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«Театр картинок»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 всех видах театра дети не только слушают сказку, но и видят героев. Рассказывая сказку они выкладывают персонажей на </a:t>
            </a:r>
            <a:r>
              <a:rPr lang="ru-RU" sz="2000" b="1" dirty="0" err="1" smtClean="0">
                <a:solidFill>
                  <a:srgbClr val="C00000"/>
                </a:solidFill>
              </a:rPr>
              <a:t>фланелеграф</a:t>
            </a:r>
            <a:r>
              <a:rPr lang="ru-RU" sz="2000" b="1" dirty="0" smtClean="0">
                <a:solidFill>
                  <a:srgbClr val="C00000"/>
                </a:solidFill>
              </a:rPr>
              <a:t>, выставляют на стол или крепят на магнитную доску, в том порядке в каком они появляются. Герои для театра на </a:t>
            </a:r>
            <a:r>
              <a:rPr lang="ru-RU" sz="2000" b="1" dirty="0" err="1" smtClean="0">
                <a:solidFill>
                  <a:srgbClr val="C00000"/>
                </a:solidFill>
              </a:rPr>
              <a:t>фланелеграфе</a:t>
            </a:r>
            <a:r>
              <a:rPr lang="ru-RU" sz="2000" b="1" dirty="0" smtClean="0">
                <a:solidFill>
                  <a:srgbClr val="C00000"/>
                </a:solidFill>
              </a:rPr>
              <a:t>, настольного театра, магнитного театра должны быть небольшие и лёгкие, чтобы их можно было удержать в руках, устойчивыми, чтобы легко можно было менять и героев, и декорации.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Развивает </a:t>
            </a:r>
            <a:r>
              <a:rPr lang="ru-RU" sz="2000" b="1" dirty="0">
                <a:solidFill>
                  <a:srgbClr val="C00000"/>
                </a:solidFill>
              </a:rPr>
              <a:t>творческие </a:t>
            </a:r>
            <a:r>
              <a:rPr lang="ru-RU" sz="2000" b="1" dirty="0" smtClean="0">
                <a:solidFill>
                  <a:srgbClr val="C00000"/>
                </a:solidFill>
              </a:rPr>
              <a:t>способности;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Содействует </a:t>
            </a:r>
            <a:r>
              <a:rPr lang="ru-RU" sz="2000" b="1" dirty="0">
                <a:solidFill>
                  <a:srgbClr val="C00000"/>
                </a:solidFill>
              </a:rPr>
              <a:t>эстетическому </a:t>
            </a:r>
            <a:r>
              <a:rPr lang="ru-RU" sz="2000" b="1" dirty="0" smtClean="0">
                <a:solidFill>
                  <a:srgbClr val="C00000"/>
                </a:solidFill>
              </a:rPr>
              <a:t>воспитанию;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Развивает </a:t>
            </a:r>
            <a:r>
              <a:rPr lang="ru-RU" sz="2000" b="1" dirty="0">
                <a:solidFill>
                  <a:srgbClr val="C00000"/>
                </a:solidFill>
              </a:rPr>
              <a:t>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46" y="1252065"/>
            <a:ext cx="1808562" cy="21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19442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Александр\Desktop\sfddfssdfdf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73016"/>
            <a:ext cx="23762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«Театр на руку»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Пальчиковый театр позволяет не только играть, но и развивать мелкую моторику. Играя вместе со взрослым или в компании сверстников ребёнок овладевает навыками общения, разыгрывает жизненные ситуации с куклами, развивающими воображение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театре Би – ба – </a:t>
            </a:r>
            <a:r>
              <a:rPr lang="ru-RU" sz="2000" b="1" dirty="0" err="1" smtClean="0">
                <a:solidFill>
                  <a:srgbClr val="C00000"/>
                </a:solidFill>
              </a:rPr>
              <a:t>бо</a:t>
            </a:r>
            <a:r>
              <a:rPr lang="ru-RU" sz="2000" b="1" dirty="0" smtClean="0">
                <a:solidFill>
                  <a:srgbClr val="C00000"/>
                </a:solidFill>
              </a:rPr>
              <a:t> работает уже вся рука. Движение её головы, рук, туловища осуществляются с помощью движений пальцев кисти рук.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перчаточном театре также работает вся рука, задействованы и кисть и пальцы. Что способствует развитию мелкой моторики,  развивая мелкую моторику, развиваем речь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Способствует развитию речи, внимания, </a:t>
            </a:r>
            <a:r>
              <a:rPr lang="ru-RU" sz="2000" b="1" dirty="0" smtClean="0">
                <a:solidFill>
                  <a:srgbClr val="C00000"/>
                </a:solidFill>
              </a:rPr>
              <a:t>памяти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формирует </a:t>
            </a:r>
            <a:r>
              <a:rPr lang="ru-RU" sz="2000" b="1" dirty="0">
                <a:solidFill>
                  <a:srgbClr val="C00000"/>
                </a:solidFill>
              </a:rPr>
              <a:t>пространственные </a:t>
            </a:r>
            <a:r>
              <a:rPr lang="ru-RU" sz="2000" b="1" dirty="0" smtClean="0">
                <a:solidFill>
                  <a:srgbClr val="C00000"/>
                </a:solidFill>
              </a:rPr>
              <a:t>представления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развивает </a:t>
            </a:r>
            <a:r>
              <a:rPr lang="ru-RU" sz="2000" b="1" dirty="0">
                <a:solidFill>
                  <a:srgbClr val="C00000"/>
                </a:solidFill>
              </a:rPr>
              <a:t>ловкость, точность, выразительность, координацию </a:t>
            </a:r>
            <a:r>
              <a:rPr lang="ru-RU" sz="2000" b="1" dirty="0" smtClean="0">
                <a:solidFill>
                  <a:srgbClr val="C00000"/>
                </a:solidFill>
              </a:rPr>
              <a:t>движений</a:t>
            </a:r>
            <a:r>
              <a:rPr lang="ru-RU" sz="1800" b="1" dirty="0" smtClean="0">
                <a:solidFill>
                  <a:srgbClr val="C00000"/>
                </a:solidFill>
              </a:rPr>
              <a:t>.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Александр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3"/>
            <a:ext cx="2664296" cy="25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1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109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" y="-19559"/>
            <a:ext cx="9132374" cy="68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«Театр живой куклы»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«Театр масок», «костюмированный театр» – в таких видах театра ребёнок берёт на себя роль определённого героя и находясь в образе выполняет определённые движения телом, мимикой, жестами.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Такой вид театра способствует развитию общей моторики, а также эмоциональной сферы ребёнка.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Игра-драматизация - </a:t>
            </a:r>
            <a:r>
              <a:rPr lang="ru-RU" sz="2000" b="1" dirty="0">
                <a:solidFill>
                  <a:srgbClr val="C00000"/>
                </a:solidFill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этой игре идет целостное воздействие на личность ребенка: его раскрепощение, самостоятельное творчество, развитие ведущих психических процессов.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25922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1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376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Театрализованная деятельность в детском саду </vt:lpstr>
      <vt:lpstr>Презентация PowerPoint</vt:lpstr>
      <vt:lpstr>Цель театрализованной деятельности</vt:lpstr>
      <vt:lpstr>Задачи деятельности</vt:lpstr>
      <vt:lpstr>Значение театрализованной деятельности для развития детей</vt:lpstr>
      <vt:lpstr>Виды театра в детском саду</vt:lpstr>
      <vt:lpstr>«Театр картинок»</vt:lpstr>
      <vt:lpstr>«Театр на руку»</vt:lpstr>
      <vt:lpstr>«Театр живой куклы»</vt:lpstr>
      <vt:lpstr>       Успехов в работе!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детском саду </dc:title>
  <dc:creator>Александр</dc:creator>
  <cp:lastModifiedBy>*</cp:lastModifiedBy>
  <cp:revision>39</cp:revision>
  <dcterms:created xsi:type="dcterms:W3CDTF">2019-10-26T04:47:41Z</dcterms:created>
  <dcterms:modified xsi:type="dcterms:W3CDTF">2023-10-09T15:36:04Z</dcterms:modified>
</cp:coreProperties>
</file>