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3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2" r:id="rId10"/>
  </p:sldIdLst>
  <p:sldSz cx="9144000" cy="6858000" type="screen4x3"/>
  <p:notesSz cx="6888163" cy="10020300"/>
  <p:embeddedFontLs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41"/>
    <a:srgbClr val="8D1E1B"/>
    <a:srgbClr val="CC0066"/>
    <a:srgbClr val="A42320"/>
    <a:srgbClr val="C42A26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FDDA1EC-8BE8-49BB-8F2A-7A95EF4C3ACA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9B3E723-C954-45AF-ADD6-9678EA1D3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95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5C75CAB-F765-4C89-BD49-C43962F0406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C5853D5-9E46-4FB4-932C-C136D4F1E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853D5-9E46-4FB4-932C-C136D4F1ECC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8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853D5-9E46-4FB4-932C-C136D4F1EC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Огород на окне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страна «Чиполлиния»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35292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Цель: Создание условий для развития 		познавательной, исследовательской,</a:t>
            </a:r>
          </a:p>
          <a:p>
            <a:pPr marL="0" indent="0" algn="just">
              <a:buNone/>
            </a:pPr>
            <a:r>
              <a:rPr lang="ru-RU" dirty="0" smtClean="0"/>
              <a:t>	экспериментальной деятельности детей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21" y="2914634"/>
            <a:ext cx="705678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44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9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8D1E1B"/>
                </a:solidFill>
              </a:rPr>
              <a:t>Посмотрите огород на окне у нас растет</a:t>
            </a:r>
            <a:br>
              <a:rPr lang="ru-RU" sz="3200" dirty="0">
                <a:solidFill>
                  <a:srgbClr val="8D1E1B"/>
                </a:solidFill>
              </a:rPr>
            </a:br>
            <a:endParaRPr lang="ru-RU" sz="3200" dirty="0">
              <a:solidFill>
                <a:srgbClr val="8D1E1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55932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6992"/>
            <a:ext cx="8640960" cy="2576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D1E1B"/>
                </a:solidFill>
              </a:rPr>
              <a:t>Фруктово- огородная страна на окне у нас росла ,</a:t>
            </a:r>
          </a:p>
          <a:p>
            <a:pPr algn="ctr"/>
            <a:r>
              <a:rPr lang="ru-RU" sz="2400" dirty="0">
                <a:solidFill>
                  <a:srgbClr val="8D1E1B"/>
                </a:solidFill>
              </a:rPr>
              <a:t>в одной из книжек есть она, а  в ней герой мальчишка овощной,</a:t>
            </a:r>
          </a:p>
          <a:p>
            <a:pPr algn="ctr"/>
            <a:r>
              <a:rPr lang="ru-RU" sz="2400" dirty="0">
                <a:solidFill>
                  <a:srgbClr val="8D1E1B"/>
                </a:solidFill>
              </a:rPr>
              <a:t> он храбрый, справедливый, озорной!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76530"/>
            <a:ext cx="5184576" cy="4016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9536" y="188640"/>
            <a:ext cx="3792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D1E1B"/>
                </a:solidFill>
              </a:rPr>
              <a:t>Взяли землю и горшок посадили мы лучок. </a:t>
            </a:r>
          </a:p>
          <a:p>
            <a:r>
              <a:rPr lang="ru-RU" sz="2000" b="1" dirty="0">
                <a:solidFill>
                  <a:srgbClr val="8D1E1B"/>
                </a:solidFill>
              </a:rPr>
              <a:t>Большой и маленький в воду мы поставили.  </a:t>
            </a:r>
          </a:p>
          <a:p>
            <a:r>
              <a:rPr lang="ru-RU" sz="2000" b="1" dirty="0">
                <a:solidFill>
                  <a:srgbClr val="8D1E1B"/>
                </a:solidFill>
              </a:rPr>
              <a:t>Мы сажали и рыхлили, поливали огород</a:t>
            </a:r>
          </a:p>
          <a:p>
            <a:r>
              <a:rPr lang="ru-RU" sz="2000" b="1" dirty="0">
                <a:solidFill>
                  <a:srgbClr val="8D1E1B"/>
                </a:solidFill>
              </a:rPr>
              <a:t>Что за зелень у окна? Ведь за окном у нас зима…</a:t>
            </a:r>
          </a:p>
          <a:p>
            <a:r>
              <a:rPr lang="ru-RU" sz="2000" b="1" dirty="0">
                <a:solidFill>
                  <a:srgbClr val="8D1E1B"/>
                </a:solidFill>
              </a:rPr>
              <a:t> Желтый, белый, красный-говорят, что разный. </a:t>
            </a:r>
          </a:p>
          <a:p>
            <a:r>
              <a:rPr lang="ru-RU" sz="2000" b="1" dirty="0" smtClean="0">
                <a:solidFill>
                  <a:srgbClr val="8D1E1B"/>
                </a:solidFill>
              </a:rPr>
              <a:t>Чиполлино </a:t>
            </a:r>
            <a:r>
              <a:rPr lang="ru-RU" sz="2000" b="1" dirty="0">
                <a:solidFill>
                  <a:srgbClr val="8D1E1B"/>
                </a:solidFill>
              </a:rPr>
              <a:t>это брат, он ему ведь очень рад</a:t>
            </a:r>
            <a:r>
              <a:rPr lang="ru-RU" sz="20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74441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92944"/>
            <a:ext cx="3168352" cy="3136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0"/>
          <a:stretch/>
        </p:blipFill>
        <p:spPr bwMode="auto">
          <a:xfrm>
            <a:off x="5292080" y="4149080"/>
            <a:ext cx="2945843" cy="2180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5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b="1" dirty="0">
                <a:solidFill>
                  <a:srgbClr val="8D1E1B"/>
                </a:solidFill>
              </a:rPr>
              <a:t>А потом посмотри, прорастают вот они.</a:t>
            </a:r>
          </a:p>
          <a:p>
            <a:pPr algn="just"/>
            <a:r>
              <a:rPr lang="ru-RU" sz="2000" b="1" dirty="0">
                <a:solidFill>
                  <a:srgbClr val="8D1E1B"/>
                </a:solidFill>
              </a:rPr>
              <a:t> Если солнце ярко светит, быстро прорастет лучок </a:t>
            </a:r>
          </a:p>
          <a:p>
            <a:pPr algn="just"/>
            <a:r>
              <a:rPr lang="ru-RU" sz="2000" b="1" dirty="0">
                <a:solidFill>
                  <a:srgbClr val="8D1E1B"/>
                </a:solidFill>
              </a:rPr>
              <a:t>и уже через неделю будет зелени пучок</a:t>
            </a:r>
            <a:r>
              <a:rPr lang="ru-RU" sz="20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4047" y="188640"/>
            <a:ext cx="2743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9"/>
          <a:stretch/>
        </p:blipFill>
        <p:spPr bwMode="auto">
          <a:xfrm>
            <a:off x="395536" y="2420888"/>
            <a:ext cx="316835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4" y="2378597"/>
            <a:ext cx="4248472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3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7326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Есть у нас и помидор- </a:t>
            </a:r>
            <a:r>
              <a:rPr lang="ru-RU" sz="2400" dirty="0"/>
              <a:t>сеньор.</a:t>
            </a:r>
          </a:p>
          <a:p>
            <a:pPr algn="just"/>
            <a:r>
              <a:rPr lang="ru-RU" sz="2400" dirty="0"/>
              <a:t> Красный, пузатый в семье огородной.</a:t>
            </a:r>
          </a:p>
          <a:p>
            <a:pPr algn="just"/>
            <a:r>
              <a:rPr lang="ru-RU" sz="2400" dirty="0"/>
              <a:t> Напрасно он злится, напрасно грозится. </a:t>
            </a:r>
          </a:p>
          <a:p>
            <a:pPr algn="just"/>
            <a:r>
              <a:rPr lang="ru-RU" sz="2400" dirty="0"/>
              <a:t>Его </a:t>
            </a:r>
            <a:r>
              <a:rPr lang="ru-RU" sz="2400" dirty="0" smtClean="0"/>
              <a:t>Чиполлино </a:t>
            </a:r>
            <a:r>
              <a:rPr lang="ru-RU" sz="2400" dirty="0"/>
              <a:t>совсем не боится.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14982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8D1E1B"/>
                </a:solidFill>
              </a:rPr>
              <a:t>От Лимона и от Вишен спас он домик Тыквы. </a:t>
            </a:r>
            <a:endParaRPr lang="ru-RU" sz="2800" dirty="0" smtClean="0">
              <a:solidFill>
                <a:srgbClr val="8D1E1B"/>
              </a:solidFill>
            </a:endParaRPr>
          </a:p>
          <a:p>
            <a:r>
              <a:rPr lang="ru-RU" sz="2800" dirty="0" smtClean="0">
                <a:solidFill>
                  <a:srgbClr val="8D1E1B"/>
                </a:solidFill>
              </a:rPr>
              <a:t>Помогает Чиполлино всем несчастным-молодчина</a:t>
            </a:r>
            <a:r>
              <a:rPr lang="ru-RU" sz="2400" dirty="0" smtClean="0">
                <a:solidFill>
                  <a:srgbClr val="8D1E1B"/>
                </a:solidFill>
              </a:rPr>
              <a:t>! </a:t>
            </a:r>
            <a:endParaRPr lang="ru-RU" sz="2400" dirty="0">
              <a:solidFill>
                <a:srgbClr val="8D1E1B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28" y="1651058"/>
            <a:ext cx="5832648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9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548" y="2420888"/>
            <a:ext cx="2047352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2743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Desktop\огород на окне\im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65" y="2276872"/>
            <a:ext cx="5326283" cy="3744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548" y="2420888"/>
            <a:ext cx="2047352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2743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esktop\огород на окне\918563_1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565591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175</Words>
  <Application>Microsoft Office PowerPoint</Application>
  <PresentationFormat>Экран (4:3)</PresentationFormat>
  <Paragraphs>24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Огород на окне  страна «Чиполлиния»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Тихонова Л</dc:creator>
  <cp:lastModifiedBy>user</cp:lastModifiedBy>
  <cp:revision>85</cp:revision>
  <cp:lastPrinted>2020-03-24T20:13:09Z</cp:lastPrinted>
  <dcterms:created xsi:type="dcterms:W3CDTF">2015-04-19T15:51:03Z</dcterms:created>
  <dcterms:modified xsi:type="dcterms:W3CDTF">2023-10-09T17:13:09Z</dcterms:modified>
</cp:coreProperties>
</file>