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55B3A3-706B-47E6-838F-832FAAD1AE2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C5CFBF-4440-46BD-AC45-BC3BA0F18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548680" y="3356992"/>
            <a:ext cx="306288" cy="28162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3840x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51718" cy="220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876256" cy="22048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cap="none" dirty="0" smtClean="0">
                <a:ln/>
                <a:solidFill>
                  <a:schemeClr val="accent3"/>
                </a:solidFill>
              </a:rPr>
              <a:t>Спорт в нашей жизни </a:t>
            </a:r>
            <a:endParaRPr lang="ru-RU" sz="6000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 descr="1322657271_pics-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7652" y="4841776"/>
            <a:ext cx="3136348" cy="2016224"/>
          </a:xfrm>
          <a:prstGeom prst="rect">
            <a:avLst/>
          </a:prstGeom>
        </p:spPr>
      </p:pic>
      <p:pic>
        <p:nvPicPr>
          <p:cNvPr id="6" name="Рисунок 5" descr="1362973364_vysokokachestvennye_shirokoformatnye_oboi_na_temu___futbol_6855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5520" y="1916832"/>
            <a:ext cx="3618480" cy="2958074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04864"/>
            <a:ext cx="2808312" cy="1859161"/>
          </a:xfrm>
          <a:prstGeom prst="rect">
            <a:avLst/>
          </a:prstGeom>
        </p:spPr>
      </p:pic>
      <p:pic>
        <p:nvPicPr>
          <p:cNvPr id="8" name="Рисунок 7" descr="images-1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077072"/>
            <a:ext cx="4183176" cy="2780928"/>
          </a:xfrm>
          <a:prstGeom prst="rect">
            <a:avLst/>
          </a:prstGeom>
        </p:spPr>
      </p:pic>
      <p:pic>
        <p:nvPicPr>
          <p:cNvPr id="9" name="Рисунок 8" descr="motto.net.ua-915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478494"/>
            <a:ext cx="2382768" cy="14296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74840" cy="724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работы :</a:t>
            </a:r>
            <a:endParaRPr lang="ru-RU" sz="48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4042792" cy="1872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fontAlgn="base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Ознакомится с видами спорта, и выявить влияние спорта на образ жизни человека.</a:t>
            </a:r>
          </a:p>
          <a:p>
            <a:endParaRPr lang="ru-RU" dirty="0"/>
          </a:p>
        </p:txBody>
      </p:sp>
      <p:pic>
        <p:nvPicPr>
          <p:cNvPr id="4" name="Рисунок 3" descr="tapetynaplochu-org-1024x768-10122008131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2208245" cy="1656184"/>
          </a:xfrm>
          <a:prstGeom prst="rect">
            <a:avLst/>
          </a:prstGeom>
        </p:spPr>
      </p:pic>
      <p:pic>
        <p:nvPicPr>
          <p:cNvPr id="5" name="Рисунок 4" descr="0fa1e5c712ffef1776d7a552f4723b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5013176"/>
            <a:ext cx="2088232" cy="1442185"/>
          </a:xfrm>
          <a:prstGeom prst="rect">
            <a:avLst/>
          </a:prstGeom>
        </p:spPr>
      </p:pic>
      <p:pic>
        <p:nvPicPr>
          <p:cNvPr id="6" name="Рисунок 5" descr="56099a8361f8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060848"/>
            <a:ext cx="4290332" cy="2664296"/>
          </a:xfrm>
          <a:prstGeom prst="rect">
            <a:avLst/>
          </a:prstGeom>
        </p:spPr>
      </p:pic>
      <p:pic>
        <p:nvPicPr>
          <p:cNvPr id="7" name="Рисунок 6" descr="arenas_600_051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9120"/>
            <a:ext cx="3275856" cy="2183904"/>
          </a:xfrm>
          <a:prstGeom prst="rect">
            <a:avLst/>
          </a:prstGeom>
        </p:spPr>
      </p:pic>
      <p:pic>
        <p:nvPicPr>
          <p:cNvPr id="8" name="Рисунок 7" descr="elitefon.ru-168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3814" y="0"/>
            <a:ext cx="1680186" cy="10081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2936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Задачи: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89040"/>
            <a:ext cx="40679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Изучить возникновения видов спорта 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624" y="0"/>
            <a:ext cx="3384376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Введение.</a:t>
            </a:r>
            <a:endParaRPr lang="ru-RU" sz="4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764704"/>
            <a:ext cx="3419872" cy="2103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dirty="0" smtClean="0"/>
              <a:t>В спорте удачно сочетаются подвижные игры, к которым человек испытывает естественное стремление, с систематическими физическими упражнениями.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572412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Стимулом спорта является радость, которую доставляет человеку сознание своего физического развития, и стремление к совершенствованию своих спортивных достижений, главным образом - в состязаниях.</a:t>
            </a:r>
          </a:p>
        </p:txBody>
      </p:sp>
      <p:pic>
        <p:nvPicPr>
          <p:cNvPr id="9" name="Рисунок 8" descr="1381889196_09014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584" y="2852936"/>
            <a:ext cx="3744416" cy="4005064"/>
          </a:xfrm>
          <a:prstGeom prst="rect">
            <a:avLst/>
          </a:prstGeom>
        </p:spPr>
      </p:pic>
      <p:pic>
        <p:nvPicPr>
          <p:cNvPr id="8" name="Содержимое 7" descr="i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5724128" cy="486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70584" cy="5809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История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268760" y="2708920"/>
            <a:ext cx="1872208" cy="1633392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Чтоб выжить, надо было быстро бегать, метко метать копье, кидать камни, ориентироваться на месте, стрелять с лука и т.д. С развитием цивилизации начали появляться ритуальные соревнования в честь богов.</a:t>
            </a:r>
          </a:p>
          <a:p>
            <a:pPr fontAlgn="base"/>
            <a:r>
              <a:rPr lang="ru-RU" dirty="0" smtClean="0"/>
              <a:t>Потом  появились Олимпийские игры появились в 15 веке до н.э. Они должны были проходить в Олимпии. Отсюда и название – Олимпийские игры.</a:t>
            </a:r>
          </a:p>
          <a:p>
            <a:pPr fontAlgn="base"/>
            <a:r>
              <a:rPr lang="ru-RU" dirty="0" smtClean="0"/>
              <a:t>                                    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65162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Существует составная часть</a:t>
            </a:r>
          </a:p>
          <a:p>
            <a:pPr fontAlgn="base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физической культуры, </a:t>
            </a:r>
          </a:p>
          <a:p>
            <a:pPr fontAlgn="base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средство и метод физического </a:t>
            </a:r>
          </a:p>
          <a:p>
            <a:pPr fontAlgn="base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воспитания, любительский спорт и профессиональный. Любительский спорт существовал еще в Древнем мире, а профессиональный начал появляться в 12 веке.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36912"/>
            <a:ext cx="651621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давние времена первобытные люди занимались охотой, вели различные войны и просто пытались выжить. Чтобы вернуться с охоты, с добычей, необходимо было быть физически крепким и ловким. Сама природа тогда была главным тренером людей.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980728" y="5013176"/>
            <a:ext cx="216024" cy="55769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Чтоб выжить, надо было быстро бегать, метко метать копье, кидать камни, ориентироваться на месте, стрелять с лука и т.д. С развитием цивилизации начали появляться ритуальные соревнования в честь богов.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40552" y="188640"/>
            <a:ext cx="2627784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Потом  появились Олимпийские игры появились они  в 15 веке до н.э. Они должны были проходить в Олимпии. Отсюда и название – Олимпийские игры.</a:t>
            </a:r>
          </a:p>
          <a:p>
            <a:pPr fontAlgn="base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                                  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fiRpNnrY7f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627784" cy="2076899"/>
          </a:xfrm>
          <a:prstGeom prst="rect">
            <a:avLst/>
          </a:prstGeom>
        </p:spPr>
      </p:pic>
      <p:pic>
        <p:nvPicPr>
          <p:cNvPr id="10" name="Рисунок 9" descr="iz_istorii_oruzhija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2"/>
            <a:ext cx="6372200" cy="2420888"/>
          </a:xfrm>
          <a:prstGeom prst="rect">
            <a:avLst/>
          </a:prstGeom>
        </p:spPr>
      </p:pic>
      <p:pic>
        <p:nvPicPr>
          <p:cNvPr id="12" name="Рисунок 11" descr="54a0955bbbffe1.92918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2304256" cy="1628800"/>
          </a:xfrm>
          <a:prstGeom prst="rect">
            <a:avLst/>
          </a:prstGeom>
        </p:spPr>
      </p:pic>
      <p:pic>
        <p:nvPicPr>
          <p:cNvPr id="8" name="Рисунок 7" descr="9a26u864z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789040"/>
            <a:ext cx="3419872" cy="3068960"/>
          </a:xfrm>
          <a:prstGeom prst="rect">
            <a:avLst/>
          </a:prstGeo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7" y="2060848"/>
            <a:ext cx="262778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18656" cy="580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Виды спорта 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12160" y="1700808"/>
            <a:ext cx="3131840" cy="5157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406794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Наиболее популярными являются игровые виды спорта. Такие как 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футбол, волейбол, баскетбол, хоккей,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Эти виды спорта отличаются особой зрелищностью.</a:t>
            </a:r>
          </a:p>
        </p:txBody>
      </p:sp>
      <p:pic>
        <p:nvPicPr>
          <p:cNvPr id="7" name="Рисунок 6" descr="1360212946_e3f78369ab8effa789a000b75ea453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067944" cy="1752195"/>
          </a:xfrm>
          <a:prstGeom prst="rect">
            <a:avLst/>
          </a:prstGeom>
        </p:spPr>
      </p:pic>
      <p:pic>
        <p:nvPicPr>
          <p:cNvPr id="8" name="Рисунок 7" descr="EC9R1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04864"/>
            <a:ext cx="5868144" cy="4653136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0"/>
            <a:ext cx="1800200" cy="2709670"/>
          </a:xfrm>
          <a:prstGeom prst="rect">
            <a:avLst/>
          </a:prstGeom>
        </p:spPr>
      </p:pic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0"/>
            <a:ext cx="3203848" cy="21476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348880"/>
            <a:ext cx="3563888" cy="452431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Очень интересными являются циклические виды спорта. Они имеют такое название, так как в них спортсмены совершают движения в пространстве, которые повторяются по определенному циклу. К этим видам спорта относятся: </a:t>
            </a:r>
            <a:r>
              <a:rPr lang="ru-RU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легкая атлетика, плавание,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6-0-13868700-13925630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63887" cy="2636912"/>
          </a:xfrm>
          <a:prstGeom prst="rect">
            <a:avLst/>
          </a:prstGeom>
        </p:spPr>
      </p:pic>
      <p:pic>
        <p:nvPicPr>
          <p:cNvPr id="5" name="Рисунок 4" descr="309875-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564904"/>
            <a:ext cx="3563889" cy="2304256"/>
          </a:xfrm>
          <a:prstGeom prst="rect">
            <a:avLst/>
          </a:prstGeom>
        </p:spPr>
      </p:pic>
      <p:pic>
        <p:nvPicPr>
          <p:cNvPr id="6" name="Рисунок 5" descr="news.orig.75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7" y="0"/>
            <a:ext cx="2448273" cy="2348880"/>
          </a:xfrm>
          <a:prstGeom prst="rect">
            <a:avLst/>
          </a:prstGeom>
        </p:spPr>
      </p:pic>
      <p:pic>
        <p:nvPicPr>
          <p:cNvPr id="7" name="Рисунок 6" descr="hn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9121"/>
            <a:ext cx="3779912" cy="2348879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420888"/>
            <a:ext cx="3960440" cy="4437112"/>
          </a:xfrm>
          <a:prstGeom prst="rect">
            <a:avLst/>
          </a:prstGeom>
        </p:spPr>
      </p:pic>
      <p:pic>
        <p:nvPicPr>
          <p:cNvPr id="9" name="Рисунок 8" descr="EC9R14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0"/>
            <a:ext cx="3203848" cy="3068960"/>
          </a:xfrm>
          <a:prstGeom prst="rect">
            <a:avLst/>
          </a:prstGeom>
        </p:spPr>
      </p:pic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0432" y="4005064"/>
            <a:ext cx="2763568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35896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Вывод: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7992888" cy="527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base"/>
            <a:r>
              <a:rPr lang="ru-RU" sz="3000" dirty="0" smtClean="0"/>
              <a:t>Итак, спортом должны заниматься все. Не ставьте перед собой цель обязательно побить мировой рекорд .Поставьте перед собой более скромную задачу: укрепить свое здоровье, вернуть себе силу и ловкость,. </a:t>
            </a:r>
            <a:br>
              <a:rPr lang="ru-RU" sz="3000" dirty="0" smtClean="0"/>
            </a:br>
            <a:r>
              <a:rPr lang="ru-RU" sz="3000" dirty="0" smtClean="0"/>
              <a:t>Спорт должен быть спутником каждого человека на протяжении всей его жизни - только тогда спорт может принести ощутимую пользу. Спорт важен в жизни человека. Он дает нам силу, здоровую и долгую жизнь. Всем нужен спорт всегда и везде.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52328" cy="216024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Работу выполнила : Анастасия Аникеева</a:t>
            </a:r>
            <a:endParaRPr lang="ru-RU" dirty="0"/>
          </a:p>
        </p:txBody>
      </p:sp>
      <p:pic>
        <p:nvPicPr>
          <p:cNvPr id="4" name="Содержимое 3" descr="93acf55db8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6228183" cy="3284984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305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7336" y="3429000"/>
            <a:ext cx="597666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Занимайтесь спортом !!!</a:t>
            </a:r>
            <a:endParaRPr lang="ru-RU" sz="6000" dirty="0"/>
          </a:p>
        </p:txBody>
      </p:sp>
      <p:pic>
        <p:nvPicPr>
          <p:cNvPr id="7" name="Рисунок 6" descr="animashki-sport-10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2411760" cy="1944216"/>
          </a:xfrm>
          <a:prstGeom prst="rect">
            <a:avLst/>
          </a:prstGeom>
        </p:spPr>
      </p:pic>
      <p:pic>
        <p:nvPicPr>
          <p:cNvPr id="8" name="Рисунок 7" descr="214010_6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08720"/>
            <a:ext cx="2664296" cy="1743590"/>
          </a:xfrm>
          <a:prstGeom prst="rect">
            <a:avLst/>
          </a:prstGeom>
        </p:spPr>
      </p:pic>
      <p:pic>
        <p:nvPicPr>
          <p:cNvPr id="9" name="Рисунок 8" descr="imitaciya_susha_bras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49080"/>
            <a:ext cx="2736304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</TotalTime>
  <Words>279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Спорт в нашей жизни </vt:lpstr>
      <vt:lpstr>Цель работы :</vt:lpstr>
      <vt:lpstr>Введение.</vt:lpstr>
      <vt:lpstr>История :</vt:lpstr>
      <vt:lpstr>Виды спорта </vt:lpstr>
      <vt:lpstr>Слайд 6</vt:lpstr>
      <vt:lpstr>Вывод:</vt:lpstr>
      <vt:lpstr>Работу выполнила : Анастасия Аникеева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в нашей жизни</dc:title>
  <dc:creator>Настя</dc:creator>
  <cp:lastModifiedBy>Настя</cp:lastModifiedBy>
  <cp:revision>37</cp:revision>
  <dcterms:created xsi:type="dcterms:W3CDTF">2015-11-25T11:59:58Z</dcterms:created>
  <dcterms:modified xsi:type="dcterms:W3CDTF">2016-01-24T08:14:26Z</dcterms:modified>
</cp:coreProperties>
</file>