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</p:sld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71" r:id="rId9"/>
    <p:sldId id="262" r:id="rId10"/>
    <p:sldId id="272" r:id="rId11"/>
    <p:sldId id="263" r:id="rId12"/>
    <p:sldId id="273" r:id="rId13"/>
    <p:sldId id="264" r:id="rId14"/>
    <p:sldId id="274" r:id="rId15"/>
    <p:sldId id="265" r:id="rId16"/>
    <p:sldId id="275" r:id="rId17"/>
    <p:sldId id="266" r:id="rId18"/>
    <p:sldId id="276" r:id="rId19"/>
    <p:sldId id="267" r:id="rId20"/>
    <p:sldId id="277" r:id="rId21"/>
    <p:sldId id="268" r:id="rId22"/>
    <p:sldId id="278" r:id="rId23"/>
    <p:sldId id="269" r:id="rId24"/>
    <p:sldId id="279" r:id="rId25"/>
    <p:sldId id="270" r:id="rId26"/>
    <p:sldId id="280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9B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3" autoAdjust="0"/>
    <p:restoredTop sz="94129" autoAdjust="0"/>
  </p:normalViewPr>
  <p:slideViewPr>
    <p:cSldViewPr snapToGrid="0">
      <p:cViewPr varScale="1">
        <p:scale>
          <a:sx n="35" d="100"/>
          <a:sy n="35" d="100"/>
        </p:scale>
        <p:origin x="-108" y="-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91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11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0770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9043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858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3001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994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24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316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0312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633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58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68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546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503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11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75C0-63E0-498B-B1AE-4A087AED8E62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EC7209C-192D-47F1-9587-57C33B56C3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902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  <p:sldLayoutId id="2147484550" r:id="rId14"/>
    <p:sldLayoutId id="2147484551" r:id="rId15"/>
    <p:sldLayoutId id="21474845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0284" y="333828"/>
            <a:ext cx="8689976" cy="2569029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Исследовательский проект на тему </a:t>
            </a:r>
            <a:r>
              <a:rPr lang="ru-RU" sz="4800" smtClean="0">
                <a:solidFill>
                  <a:srgbClr val="7030A0"/>
                </a:solidFill>
              </a:rPr>
              <a:t>: </a:t>
            </a:r>
            <a:r>
              <a:rPr lang="ru-RU" sz="4800" smtClean="0">
                <a:solidFill>
                  <a:srgbClr val="7030A0"/>
                </a:solidFill>
              </a:rPr>
              <a:t>«</a:t>
            </a:r>
            <a:r>
              <a:rPr lang="ru-RU" sz="4800" smtClean="0">
                <a:solidFill>
                  <a:srgbClr val="7030A0"/>
                </a:solidFill>
              </a:rPr>
              <a:t>П</a:t>
            </a:r>
            <a:r>
              <a:rPr lang="ru-RU" sz="4800" smtClean="0">
                <a:solidFill>
                  <a:srgbClr val="7030A0"/>
                </a:solidFill>
              </a:rPr>
              <a:t>утешествие </a:t>
            </a:r>
            <a:r>
              <a:rPr lang="ru-RU" sz="4800" dirty="0" smtClean="0">
                <a:solidFill>
                  <a:srgbClr val="7030A0"/>
                </a:solidFill>
              </a:rPr>
              <a:t>по знакам зодиака» .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05600" y="3282843"/>
            <a:ext cx="5036457" cy="1371599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Ученицы 4 класса «в»</a:t>
            </a:r>
          </a:p>
          <a:p>
            <a:r>
              <a:rPr lang="ru-RU" sz="3600" dirty="0" err="1" smtClean="0">
                <a:solidFill>
                  <a:srgbClr val="7030A0"/>
                </a:solidFill>
              </a:rPr>
              <a:t>Зимняковой</a:t>
            </a:r>
            <a:r>
              <a:rPr lang="ru-RU" sz="3600" dirty="0" smtClean="0">
                <a:solidFill>
                  <a:srgbClr val="7030A0"/>
                </a:solidFill>
              </a:rPr>
              <a:t> Виктории.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8" y="3073256"/>
            <a:ext cx="3655416" cy="36554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2725043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077" y="0"/>
            <a:ext cx="8596668" cy="1320800"/>
          </a:xfrm>
        </p:spPr>
        <p:txBody>
          <a:bodyPr/>
          <a:lstStyle/>
          <a:p>
            <a:r>
              <a:rPr lang="ru-RU" b="1" dirty="0"/>
              <a:t>Ребенок–Телец (21.04. – 20.05.). Стихия – Земля.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478" y="1667104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Главные черты этого знака – самостоятельность, справедливость, принципиальность, настойчивость и чрезмерное упорство, любовь к природе и жизнерадостность.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тельцов всего можно добиться добрым словом и любовью. На ласку он всегда ответит лаской. А вот окрики и приказания вызовут лишь обратную реакцию - на Тельцов нельзя давить.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 обладает редким даром – соединять в нужной пропорции красоту и полезность. Тельцы – страшные сластены, поэтому их нужно ограничивать в подобной еде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8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768" y="717097"/>
            <a:ext cx="10018713" cy="1752599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Близнецы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Иванушкина Полина.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err="1" smtClean="0"/>
              <a:t>Исмаилова</a:t>
            </a:r>
            <a:r>
              <a:rPr lang="ru-RU" sz="4000" dirty="0" smtClean="0"/>
              <a:t> Лейла.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23" y="51979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02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3" y="145143"/>
            <a:ext cx="10934095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Ребенок–Близнец (21.05. -21.06.). Стихия – Воздух.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5048" y="1465943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Такой ребенок почти всегда окружен большим количеством друзей;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Близнец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нередко становится центром внимания. Дети-Близнецы очень общительны, но не всегда умеют выслушивать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других.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 легко адаптируются к новой обстановке, и «родным домом» для него может стать любое место.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него фотографическая память, умелые руки, обычно он хорошо рисует, играет на каком-нибудь инструменте или занимается ещё чем-нибудь. Близнецы очень любознательны. Они оригиналы и всё любят делать по-своему, изобретая собственные методы для достижения цели.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обладает остроумием, чувством юмора, ловкостью, однако начисто лишён терпения и настойчивости. </a:t>
            </a:r>
          </a:p>
        </p:txBody>
      </p:sp>
    </p:spTree>
    <p:extLst>
      <p:ext uri="{BB962C8B-B14F-4D97-AF65-F5344CB8AC3E}">
        <p14:creationId xmlns="" xmlns:p14="http://schemas.microsoft.com/office/powerpoint/2010/main" val="4137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Рак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Буров Александр.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 err="1" smtClean="0"/>
              <a:t>Лифанская</a:t>
            </a:r>
            <a:r>
              <a:rPr lang="ru-RU" sz="4000" dirty="0" smtClean="0"/>
              <a:t> Соня.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143" y="2465456"/>
            <a:ext cx="3005818" cy="3271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27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18" y="389847"/>
            <a:ext cx="9918095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Ребенок–Рак (22.06. – 22.07.). Стихия – Вода.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504" y="194287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Ребенок–Рак необычайно эмоционален и очень раним. Он остро чувствуют отношение к себе окружающих и если оно негативное – замыкаются в себе. Если близкий ребенку человек грустит – раку тоже будет грустно.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 раками нельзя подшучивать и критиковать, особенно при посторонних.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этих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детей слишком развито чувство собственного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достоинства.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Раки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больше других нуждаются в ласке и поддержке.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доверие легко потерять и трудно вернуть.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сильно привязаны к семье и дому и очень ответственны по отношению к родителям. Рак – водная стихия, поэтому плаванье – лучший для него способ для снятия стрессов.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907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Лев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Ромашова Анастасия Сергеевна 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err="1" smtClean="0"/>
              <a:t>Корохова</a:t>
            </a:r>
            <a:r>
              <a:rPr lang="ru-RU" sz="4000" dirty="0" smtClean="0"/>
              <a:t> Полина Григорьевна.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508" y="336846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66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90" y="130628"/>
            <a:ext cx="10121295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Ребенок–Лев (23.07. – 22.08.). Стихия – Огонь.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905" y="1698171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Стихия Львов – огонь. И как любой огонь, Лев может быстро разгореться и сжечь все вокруг, но так же быстро и потухнуть. Дети-Львы – вожаки и любят власть.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яркие личности и обладают огромной силой. К маленькому Льву надо относиться с уважением, терпением, любовью и лаской, не посягая на его независимость.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деятельный, созидательный ум, преданная натура, великодушная в помыслах и средствах.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Львы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оптимистичны и талантливы, но легкомысленны,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недисциплинированные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несколько ленивы. </a:t>
            </a:r>
          </a:p>
        </p:txBody>
      </p:sp>
    </p:spTree>
    <p:extLst>
      <p:ext uri="{BB962C8B-B14F-4D97-AF65-F5344CB8AC3E}">
        <p14:creationId xmlns="" xmlns:p14="http://schemas.microsoft.com/office/powerpoint/2010/main" val="19935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Дева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Арутюнов Павел Борисович.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Гапоненко Александр Константинович.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422" y="267222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3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95" y="0"/>
            <a:ext cx="983584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Ребенок–Дева (23.08. -22.09). Стихия – Земля.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191" y="1516743"/>
            <a:ext cx="8596668" cy="42309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Ребенок–Дева не будет ни сорванцом, ни плаксой, он никогда не станет заводилой в дурной компании… Действительно, Дева - один из самых умеренных, обходительных, самостоятельных, покладистых и тихих знаков, легко поддающихся воспитанию.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Ребенок-Дева во всем любит порядок.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Девы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мудры, они не терпят неизвестности и стремятся во всем разобраться.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 предпочитает интеллектуальные игры – шашки, шахматы. Девы – настоящие маленькие реалисты, не верящие в волшебные сказки.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очень нужна большая цель в жизни, которую они всеми силами будут стараться достичь.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 не любит шумных вечеринок, поэтому гостей на свой день рождения пусть он выберет сам. Их будет немного – но зато это будут действительно близкие люди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85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Весы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Бадрин Матвей Романович.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Басалаева Екатерина </a:t>
            </a:r>
            <a:r>
              <a:rPr lang="ru-RU" sz="4000" dirty="0" err="1" smtClean="0"/>
              <a:t>Ярославовна</a:t>
            </a:r>
            <a:r>
              <a:rPr lang="ru-RU" sz="4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err="1" smtClean="0"/>
              <a:t>Расходчикова</a:t>
            </a:r>
            <a:r>
              <a:rPr lang="ru-RU" sz="4000" dirty="0" smtClean="0"/>
              <a:t> Ульяна Ивановна.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101" y="510042"/>
            <a:ext cx="3301093" cy="33010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51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289" y="332253"/>
            <a:ext cx="10364451" cy="159617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Цели и задачи 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14" y="1085041"/>
            <a:ext cx="10363826" cy="342410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Цели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Узнать происхождения знаков зодиака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Узнать у одноклассников их знаки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Провести исследование каждого знака зодиака нашего класса и рассказать одноклассникам об особенностях характера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sz="3200" dirty="0" smtClean="0"/>
              <a:t>Задачи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Найти интересные факты о знаках зодиака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Провести анкетирование Среди одноклассников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/>
              <a:t>Сделать красочную презентацию .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 smtClean="0"/>
          </a:p>
          <a:p>
            <a:pPr marL="0" indent="0">
              <a:buNone/>
            </a:pP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948" y="0"/>
            <a:ext cx="2531347" cy="24648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3473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63" y="203200"/>
            <a:ext cx="8596668" cy="1320800"/>
          </a:xfrm>
        </p:spPr>
        <p:txBody>
          <a:bodyPr/>
          <a:lstStyle/>
          <a:p>
            <a:r>
              <a:rPr lang="ru-RU" b="1" dirty="0"/>
              <a:t>Ребенок–Весы (23.09. -22.10.). Стихия – Воздух.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8248" y="1785257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Ребёнок–Весы не выносит одиночества и от природы очень общителен. Он любит приводить в дом многочисленных друзей и сам с удовольствием ходит в гости. Такой ребёнок нуждается в спокойной, гармоничной домашней обстановке и занятиях искусством (особенно музыкой).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Надо научить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ребёнка делать выбор и принимать решения (с этим могут быть проблемы). Насилие, крики, шлепки абсолютно неприемлемы для Весов и могут, в конце концов, превратить ребенка в невротика.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тому же, с раннего возраста ребенку-Весам свойственны неожиданные перепады настроения: только что весело смеялся, а сейчас вдруг сидит мрачнее тучи.</a:t>
            </a:r>
          </a:p>
          <a:p>
            <a:pPr marL="0" indent="0">
              <a:buNone/>
            </a:pPr>
            <a:r>
              <a:rPr lang="ru-RU" sz="2000" dirty="0"/>
              <a:t> 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6786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Скорпион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Решетников Богдан Олегович.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err="1" smtClean="0"/>
              <a:t>Липчинский</a:t>
            </a:r>
            <a:r>
              <a:rPr lang="ru-RU" sz="4000" dirty="0" smtClean="0"/>
              <a:t> Андрей </a:t>
            </a:r>
            <a:r>
              <a:rPr lang="ru-RU" sz="4000" dirty="0" err="1" smtClean="0"/>
              <a:t>Алесеевич</a:t>
            </a:r>
            <a:r>
              <a:rPr lang="ru-RU" sz="4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err="1" smtClean="0"/>
              <a:t>Болтуркевич</a:t>
            </a:r>
            <a:r>
              <a:rPr lang="ru-RU" sz="4000" dirty="0" smtClean="0"/>
              <a:t> Владимир Константинович.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Федорова </a:t>
            </a:r>
            <a:r>
              <a:rPr lang="ru-RU" sz="4000" dirty="0" err="1" smtClean="0"/>
              <a:t>Елезовета</a:t>
            </a:r>
            <a:r>
              <a:rPr lang="ru-RU" sz="4000" dirty="0" smtClean="0"/>
              <a:t> Игоревна.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79" y="15693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33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1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Ребенок–Скорпион (23.10. – 22.11.) Стихия – Вода.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276" y="1640112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 дети очень эмоциональны, нетерпимы, непреклонны, сильны, отважны и всегда готовы к обороне. Скорпионы устойчивы к жизненным невзгодам и сумеют выкарабкаться из любой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ситуации.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Скорпион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чрезвычайно скрытный знак. Но при этом он никогда не будет лицемерно относиться к окружающими.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Особый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талант у него задавать вопросы. Он поразит Вас умением смотреть в корень вещей.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Скорпиона развитый интеллект, но только собственным примером родители могут научить его главному: как любить других и быть любимым.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Вообще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Скорпион - знак, трудный для воспитания. Иногда его проступки могут выходить за всякие рамки; но и в этих случаях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нельзя  применять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физических или унижающих его достоинство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наказаний. Оскорбленный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Скорпион будет вновь и вновь нарушать дисциплину - на это раз Вам назло!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8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5745" y="468993"/>
            <a:ext cx="10018713" cy="1752599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Стрелец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368" y="1989364"/>
            <a:ext cx="10018713" cy="31242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Аникеева Анастасия Романовна 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Хренова Анна Александровна 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err="1" smtClean="0"/>
              <a:t>Абаринова</a:t>
            </a:r>
            <a:r>
              <a:rPr lang="ru-RU" sz="4000" dirty="0" smtClean="0"/>
              <a:t> Наталья Алексеевна.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Голуб Александр Алексеевич.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42" y="3318329"/>
            <a:ext cx="3184979" cy="3184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94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77" y="174172"/>
            <a:ext cx="10324494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Ребенок–Стрелец (23.11. -21.12.) Стихия – Огонь.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1105" y="1386115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Стрельца трудно удержать на месте – он всегда что-то делает и куда-то стремиться. Он импульсивен, общителен, душевен, оптимистичен, дружелюбен и простодушен.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храбрые дети; они мало чего боятся. Опасность может только подстегнуть их самолюбие. Такой ребёнок нуждается в дружественном расположении, в честности и справедливости по отношению к себе. Ребёнок–Стрелец жаждет одобрения своих способностей.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Стрельцы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любознательны и готовы поглощать знания в любых количествах. Такой ребенок относительно покладист и управляем.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Такой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ребенок готов отдать вам свое доброе сердце.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Стрельцы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обожают путешествия, лучший для них подарок - отправиться с родителями в какое-нибудь новое место.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808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Водолей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1452" y="2171699"/>
            <a:ext cx="10018713" cy="3124201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dirty="0" smtClean="0"/>
              <a:t>Симаков Макар Александрович.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405" y="3352349"/>
            <a:ext cx="3505651" cy="35056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10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105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Ребенок–Водолей (20.01. – 19.02.). Стихия – Воздух.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8515" y="1538513"/>
            <a:ext cx="7880631" cy="4920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Неординарность, индивидуальность, независимость, свобода, экстравагантность и гуманность Водолея зачастую бросается в глаза.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Хотя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первый взгляд ребенок-Водолей может казаться тихим, робким и застенчивым. Трудно поверить, что из представителей этого знака вырастают сильные, волевые люди, часто становящиеся общественными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лидерами.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этого ребенка очень активный ум, который нуждается в постоянной интеллектуальной пище.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память Водолея весьма избирательна: он запоминает только то, что ему интересно. У него обычно не бывает проблем с друзьями,  дети тянутся к нему, потому что с ним интересно.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такого ребенка должно быть его личное обособленное пространство, где можно найти уединение, которое он так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любит.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Этому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ребёнку просто противопоказаны ссоры, конфликты и авторитарное давление со стороны родителей или педагогов.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8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74" y="0"/>
            <a:ext cx="10518503" cy="6858000"/>
          </a:xfrm>
        </p:spPr>
      </p:pic>
    </p:spTree>
    <p:extLst>
      <p:ext uri="{BB962C8B-B14F-4D97-AF65-F5344CB8AC3E}">
        <p14:creationId xmlns="" xmlns:p14="http://schemas.microsoft.com/office/powerpoint/2010/main" val="17176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549" y="110250"/>
            <a:ext cx="10364451" cy="1596177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Происхождение знаков зодиака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728" y="908339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           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Считается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что возникновение знаков Зодиака пришло к нам из Древнего Египта. Каждый  из  них, будучи  связанный с тем или иным  периодом года, должен был определять и  явления,  и  события, характерные  для  этого  периода.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Зодиак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был разделён древними на 12 секторов, каждый назван в честь одного из 12 созвездий. Двенадцать созвездий называются: Овен, Телец, Близнецы, Рак, Лев, Дева, Весы, Скорпион, Стрелец, Козерог, Водолей, Рыбы. 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5130535"/>
            <a:ext cx="4455886" cy="1654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7935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772" y="148464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Появление в небе, например,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Козерога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сразу после захода Солнца предвещало разлив Нила. Когда же вода в этой крупнейшей египетской реке доходила до своего наивысшего уровня, на вечернем небе появлялся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Водолей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Созвездие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Рыбы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указывало на то, что с наступлением разлива  появлялась  возможность  добычи  богатых  уловов.  Восход же на вечернем небе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Овна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сообщал о том, что стадам овец уже  можно выходить на готовые  пастбища. </a:t>
            </a:r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Телец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был предвестником наступления того периода, когда  достаточно  уже  обсохшая  земля  нуждалась  в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возделывании.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54" y="4484913"/>
            <a:ext cx="3511560" cy="2387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9044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3146" y="0"/>
            <a:ext cx="10363826" cy="3424107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1200" dirty="0" smtClean="0"/>
              <a:t>   </a:t>
            </a:r>
            <a:r>
              <a:rPr lang="ru-RU" sz="112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А  </a:t>
            </a:r>
            <a:r>
              <a:rPr lang="ru-RU" sz="11200" spc="-150" dirty="0">
                <a:latin typeface="Arial" panose="020B0604020202020204" pitchFamily="34" charset="0"/>
                <a:cs typeface="Arial" panose="020B0604020202020204" pitchFamily="34" charset="0"/>
              </a:rPr>
              <a:t>если  на  вечернем  небе  появлялись  </a:t>
            </a:r>
            <a:r>
              <a:rPr lang="ru-RU" sz="11200" b="1" i="1" spc="-150" dirty="0">
                <a:latin typeface="Arial" panose="020B0604020202020204" pitchFamily="34" charset="0"/>
                <a:cs typeface="Arial" panose="020B0604020202020204" pitchFamily="34" charset="0"/>
              </a:rPr>
              <a:t>Близнецы</a:t>
            </a:r>
            <a:r>
              <a:rPr lang="ru-RU" sz="11200" spc="-150" dirty="0">
                <a:latin typeface="Arial" panose="020B0604020202020204" pitchFamily="34" charset="0"/>
                <a:cs typeface="Arial" panose="020B0604020202020204" pitchFamily="34" charset="0"/>
              </a:rPr>
              <a:t>,  то  полевые работы пора было заканчивать и ожидать урожая  пшеницы  и приплода скота. </a:t>
            </a:r>
            <a:r>
              <a:rPr lang="ru-RU" sz="11200" b="1" i="1" spc="-150" dirty="0">
                <a:latin typeface="Arial" panose="020B0604020202020204" pitchFamily="34" charset="0"/>
                <a:cs typeface="Arial" panose="020B0604020202020204" pitchFamily="34" charset="0"/>
              </a:rPr>
              <a:t>Рак </a:t>
            </a:r>
            <a:r>
              <a:rPr lang="ru-RU" sz="11200" spc="-150" dirty="0">
                <a:latin typeface="Arial" panose="020B0604020202020204" pitchFamily="34" charset="0"/>
                <a:cs typeface="Arial" panose="020B0604020202020204" pitchFamily="34" charset="0"/>
              </a:rPr>
              <a:t>олицетворял собой начинавшееся в этом месяце движение Солнца обратно на юг,  что  означало уменьшение продолжительности светового дня. Появление </a:t>
            </a:r>
            <a:r>
              <a:rPr lang="ru-RU" sz="11200" b="1" i="1" spc="-150" dirty="0">
                <a:latin typeface="Arial" panose="020B0604020202020204" pitchFamily="34" charset="0"/>
                <a:cs typeface="Arial" panose="020B0604020202020204" pitchFamily="34" charset="0"/>
              </a:rPr>
              <a:t>Льва </a:t>
            </a:r>
            <a:r>
              <a:rPr lang="ru-RU" sz="11200" spc="-150" dirty="0">
                <a:latin typeface="Arial" panose="020B0604020202020204" pitchFamily="34" charset="0"/>
                <a:cs typeface="Arial" panose="020B0604020202020204" pitchFamily="34" charset="0"/>
              </a:rPr>
              <a:t>было связано с приближением самого жаркого времени года, когда весь Египет превращался в выгоревшую пустыню. </a:t>
            </a:r>
            <a:r>
              <a:rPr lang="ru-RU" sz="11200" b="1" i="1" spc="-150" dirty="0">
                <a:latin typeface="Arial" panose="020B0604020202020204" pitchFamily="34" charset="0"/>
                <a:cs typeface="Arial" panose="020B0604020202020204" pitchFamily="34" charset="0"/>
              </a:rPr>
              <a:t>Дева</a:t>
            </a:r>
            <a:r>
              <a:rPr lang="ru-RU" sz="11200" spc="-150" dirty="0">
                <a:latin typeface="Arial" panose="020B0604020202020204" pitchFamily="34" charset="0"/>
                <a:cs typeface="Arial" panose="020B0604020202020204" pitchFamily="34" charset="0"/>
              </a:rPr>
              <a:t> символизировала плодородие, связанное с  началом периода созревания урожая. Весы являлись указателем времени осеннего равноденствия. «Приход» на  небо  </a:t>
            </a:r>
            <a:r>
              <a:rPr lang="ru-RU" sz="11200" b="1" i="1" spc="-150" dirty="0">
                <a:latin typeface="Arial" panose="020B0604020202020204" pitchFamily="34" charset="0"/>
                <a:cs typeface="Arial" panose="020B0604020202020204" pitchFamily="34" charset="0"/>
              </a:rPr>
              <a:t>Скорпиона  </a:t>
            </a:r>
            <a:r>
              <a:rPr lang="ru-RU" sz="11200" spc="-150" dirty="0">
                <a:latin typeface="Arial" panose="020B0604020202020204" pitchFamily="34" charset="0"/>
                <a:cs typeface="Arial" panose="020B0604020202020204" pitchFamily="34" charset="0"/>
              </a:rPr>
              <a:t>был предвестником тяжелой поры повальных болезней. </a:t>
            </a:r>
            <a:r>
              <a:rPr lang="ru-RU" sz="11200" b="1" i="1" spc="-150" dirty="0">
                <a:latin typeface="Arial" panose="020B0604020202020204" pitchFamily="34" charset="0"/>
                <a:cs typeface="Arial" panose="020B0604020202020204" pitchFamily="34" charset="0"/>
              </a:rPr>
              <a:t>Стрелец</a:t>
            </a:r>
            <a:r>
              <a:rPr lang="ru-RU" sz="11200" spc="-150" dirty="0">
                <a:latin typeface="Arial" panose="020B0604020202020204" pitchFamily="34" charset="0"/>
                <a:cs typeface="Arial" panose="020B0604020202020204" pitchFamily="34" charset="0"/>
              </a:rPr>
              <a:t> олицетворял разрушительную  силу, несущую в страну низкие серые облака и холодные северные ветры. Именно это созвездие указывало на наибольшее удаление Солнца от  небесного экватора к югу.</a:t>
            </a:r>
          </a:p>
          <a:p>
            <a:endParaRPr lang="ru-RU" sz="12800" spc="-15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536" y="3847891"/>
            <a:ext cx="1568872" cy="14643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5230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391" y="130628"/>
            <a:ext cx="8596668" cy="1320800"/>
          </a:xfrm>
        </p:spPr>
        <p:txBody>
          <a:bodyPr>
            <a:noAutofit/>
          </a:bodyPr>
          <a:lstStyle/>
          <a:p>
            <a:r>
              <a:rPr lang="ru-RU" sz="6000" b="1" dirty="0"/>
              <a:t>Астрологическая характеристика детей по знакам зодиака</a:t>
            </a:r>
            <a:br>
              <a:rPr lang="ru-RU" sz="6000" b="1" dirty="0"/>
            </a:b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17" y="3073246"/>
            <a:ext cx="9578940" cy="3464031"/>
          </a:xfrm>
        </p:spPr>
      </p:pic>
    </p:spTree>
    <p:extLst>
      <p:ext uri="{BB962C8B-B14F-4D97-AF65-F5344CB8AC3E}">
        <p14:creationId xmlns="" xmlns:p14="http://schemas.microsoft.com/office/powerpoint/2010/main" val="14333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08429"/>
            <a:ext cx="10018713" cy="1752599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Овен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9" y="1418770"/>
            <a:ext cx="10018713" cy="31242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Быков Александр </a:t>
            </a:r>
            <a:r>
              <a:rPr lang="ru-RU" sz="4000" dirty="0" err="1" smtClean="0"/>
              <a:t>Сереевич</a:t>
            </a:r>
            <a:r>
              <a:rPr lang="ru-RU" sz="4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err="1" smtClean="0"/>
              <a:t>Вайс</a:t>
            </a:r>
            <a:r>
              <a:rPr lang="ru-RU" sz="4000" dirty="0" smtClean="0"/>
              <a:t> Гера Павлович.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err="1" smtClean="0"/>
              <a:t>Ротарь</a:t>
            </a:r>
            <a:r>
              <a:rPr lang="ru-RU" sz="4000" dirty="0" smtClean="0"/>
              <a:t> Андрей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2061028"/>
            <a:ext cx="3397702" cy="3397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60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59657"/>
            <a:ext cx="10508343" cy="13208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Ребенок–Овен (20.03. – 20.04.). Стихия – Огонь.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363" y="1480457"/>
            <a:ext cx="9221408" cy="4956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Отличительные качества ребенка-Овна – это: энергичность и отвага, стремление к лидерству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вспыльчивость,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богатое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воображение.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Ему трудно быть дисциплинированным.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хочет, чтобы все было так, как он это себе представляет, и готов решать проблемы силой. Овен-ребенок очень импульсивен. Такой ребенок не склонен к хитрости или лжи.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Надо учить его быть упорным в достижении своей цели и не бросать начатое дело. Приучать доводить любое дело до конца. Играть с ним в игры и давать задания, требующие обязательного логического завершения (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пазлы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конструктор и т.д.).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Нужно объяснять ему, что думают или чувствуют другие люди, помогать ему выработать уважение к людям и их точке зрения. Воспитывать в нем доброту и желание заботиться о других. 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055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66486"/>
            <a:ext cx="10018713" cy="1752599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Телец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119085"/>
            <a:ext cx="10018713" cy="312420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 err="1" smtClean="0"/>
              <a:t>Крайнова</a:t>
            </a:r>
            <a:r>
              <a:rPr lang="ru-RU" sz="4000" dirty="0" smtClean="0"/>
              <a:t> Алина Сергеевна.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Омельченко Арсений </a:t>
            </a:r>
            <a:r>
              <a:rPr lang="ru-RU" sz="4000" dirty="0" err="1" smtClean="0"/>
              <a:t>Ашотович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57" y="17417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73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521</TotalTime>
  <Words>1451</Words>
  <Application>Microsoft Office PowerPoint</Application>
  <PresentationFormat>Произвольный</PresentationFormat>
  <Paragraphs>108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Грань</vt:lpstr>
      <vt:lpstr>Исследовательский проект на тему : «Путешествие по знакам зодиака» .</vt:lpstr>
      <vt:lpstr>Цели и задачи :</vt:lpstr>
      <vt:lpstr>Происхождение знаков зодиака</vt:lpstr>
      <vt:lpstr>Слайд 4</vt:lpstr>
      <vt:lpstr>Слайд 5</vt:lpstr>
      <vt:lpstr>Астрологическая характеристика детей по знакам зодиака </vt:lpstr>
      <vt:lpstr>Овен</vt:lpstr>
      <vt:lpstr>Ребенок–Овен (20.03. – 20.04.). Стихия – Огонь.   </vt:lpstr>
      <vt:lpstr>Телец</vt:lpstr>
      <vt:lpstr>Ребенок–Телец (21.04. – 20.05.). Стихия – Земля.</vt:lpstr>
      <vt:lpstr>Близнецы</vt:lpstr>
      <vt:lpstr>Ребенок–Близнец (21.05. -21.06.). Стихия – Воздух.   </vt:lpstr>
      <vt:lpstr>Рак</vt:lpstr>
      <vt:lpstr>Ребенок–Рак (22.06. – 22.07.). Стихия – Вода.   </vt:lpstr>
      <vt:lpstr>Лев</vt:lpstr>
      <vt:lpstr>Ребенок–Лев (23.07. – 22.08.). Стихия – Огонь.  </vt:lpstr>
      <vt:lpstr>Дева</vt:lpstr>
      <vt:lpstr>Ребенок–Дева (23.08. -22.09). Стихия – Земля.   </vt:lpstr>
      <vt:lpstr>Весы</vt:lpstr>
      <vt:lpstr>Ребенок–Весы (23.09. -22.10.). Стихия – Воздух.</vt:lpstr>
      <vt:lpstr>Скорпион</vt:lpstr>
      <vt:lpstr>Ребенок–Скорпион (23.10. – 22.11.) Стихия – Вода. </vt:lpstr>
      <vt:lpstr>Стрелец</vt:lpstr>
      <vt:lpstr>Ребенок–Стрелец (23.11. -21.12.) Стихия – Огонь.   </vt:lpstr>
      <vt:lpstr>Водолей </vt:lpstr>
      <vt:lpstr>Ребенок–Водолей (20.01. – 19.02.). Стихия – Воздух.   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на тему : путешествие по знакам зодиака .</dc:title>
  <dc:creator>1</dc:creator>
  <cp:lastModifiedBy>SHURIK</cp:lastModifiedBy>
  <cp:revision>41</cp:revision>
  <dcterms:created xsi:type="dcterms:W3CDTF">2015-11-09T14:42:43Z</dcterms:created>
  <dcterms:modified xsi:type="dcterms:W3CDTF">2016-03-23T09:51:22Z</dcterms:modified>
</cp:coreProperties>
</file>