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59" r:id="rId2"/>
    <p:sldId id="260" r:id="rId3"/>
    <p:sldId id="269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13" autoAdjust="0"/>
    <p:restoredTop sz="90929"/>
  </p:normalViewPr>
  <p:slideViewPr>
    <p:cSldViewPr>
      <p:cViewPr>
        <p:scale>
          <a:sx n="70" d="100"/>
          <a:sy n="70" d="100"/>
        </p:scale>
        <p:origin x="-115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B54FE52-F60F-4FE2-8729-F5252E838584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E4CFAE-FDBF-48EE-A4A5-DD58C656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CD074-BBB4-4FBD-B703-BAD64921CFCD}" type="slidenum">
              <a:rPr lang="en-US" altLang="ru-RU" smtClean="0">
                <a:cs typeface="Arial" charset="0"/>
              </a:rPr>
              <a:pPr/>
              <a:t>1</a:t>
            </a:fld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6D65F-0A8C-4E03-9995-6EBBCA4EBB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Названия символов химических элементов происходят от латинских названий.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Типы ПСХЭ</a:t>
            </a:r>
            <a:r>
              <a:rPr lang="ru-RU" altLang="ru-RU" baseline="0" dirty="0" smtClean="0"/>
              <a:t> Д.И. Менделеева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EB234D-2F8A-4735-8B44-A2DD4B36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0AC9-529C-4AA3-A05B-4362585F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F72D-F929-4E12-A8AB-4A0B53986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3370-51D7-445C-BB10-E42B6A80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A50A-725D-40BC-8F89-E15BA370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E4F5-E80E-4959-8067-FF37AC2C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79D4-4998-41B4-BC5D-D0D5D7DE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C07E-AEC5-463A-B53A-975B737B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3DBE-8EC4-47B2-9A13-4888560E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7462-E5C0-48AF-96FD-BC33489A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B83C-55FF-43C2-8210-E31FB0CC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71116-42DA-4EC3-954A-8B43FA22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7HXGbJA95s&amp;feature=youtu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23841151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276600" y="2209800"/>
            <a:ext cx="3090862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ЭЛЕМЕНТ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6" name="Picture 2" descr="C:\Users\user\Desktop\загруженно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64008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Группы бывают</a:t>
            </a:r>
          </a:p>
          <a:p>
            <a:r>
              <a:rPr lang="ru-RU" dirty="0" smtClean="0"/>
              <a:t>Главные </a:t>
            </a:r>
            <a:r>
              <a:rPr lang="en-US" dirty="0" smtClean="0"/>
              <a:t>A</a:t>
            </a:r>
          </a:p>
          <a:p>
            <a:r>
              <a:rPr lang="ru-RU" dirty="0" smtClean="0"/>
              <a:t>Побочные В</a:t>
            </a:r>
            <a:endParaRPr lang="ru-RU" dirty="0"/>
          </a:p>
        </p:txBody>
      </p:sp>
      <p:pic>
        <p:nvPicPr>
          <p:cNvPr id="5122" name="Picture 2" descr="C:\Users\user\Downloads\2023-09-22_15-59-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33528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800" y="1676400"/>
            <a:ext cx="3124200" cy="4495800"/>
          </a:xfrm>
        </p:spPr>
        <p:txBody>
          <a:bodyPr/>
          <a:lstStyle/>
          <a:p>
            <a:r>
              <a:rPr lang="en-US" dirty="0" smtClean="0"/>
              <a:t>Na</a:t>
            </a:r>
            <a:r>
              <a:rPr lang="ru-RU" dirty="0" smtClean="0"/>
              <a:t> – 3 период, </a:t>
            </a:r>
            <a:r>
              <a:rPr lang="en-US" dirty="0" smtClean="0"/>
              <a:t>I </a:t>
            </a:r>
            <a:r>
              <a:rPr lang="ru-RU" dirty="0" smtClean="0"/>
              <a:t>группа 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N</a:t>
            </a:r>
            <a:r>
              <a:rPr lang="ru-RU" dirty="0" smtClean="0"/>
              <a:t> – 2 период,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V</a:t>
            </a:r>
            <a:r>
              <a:rPr lang="ru-RU" dirty="0" smtClean="0"/>
              <a:t> группа 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Fe – </a:t>
            </a:r>
            <a:r>
              <a:rPr lang="ru-RU" dirty="0" smtClean="0"/>
              <a:t>4 период, </a:t>
            </a:r>
            <a:br>
              <a:rPr lang="ru-RU" dirty="0" smtClean="0"/>
            </a:br>
            <a:r>
              <a:rPr lang="en-US" dirty="0" smtClean="0"/>
              <a:t>VII</a:t>
            </a:r>
            <a:r>
              <a:rPr lang="ru-RU" dirty="0" smtClean="0"/>
              <a:t> группа 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pic>
        <p:nvPicPr>
          <p:cNvPr id="6146" name="Picture 2" descr="C:\Users\user\Downloads\2023-09-22_17-51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027259" cy="410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r>
              <a:rPr lang="ru-RU" dirty="0" smtClean="0"/>
              <a:t>Использовать материалы ЦОК. Тема «Химические элементы. Знаки (символы) химических элементов)</a:t>
            </a:r>
          </a:p>
          <a:p>
            <a:r>
              <a:rPr lang="ru-RU" dirty="0" smtClean="0"/>
              <a:t>Раздел «применение изученного материала» и «систематизация изученного материала»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www.PresentationPro.com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8153400" cy="1371600"/>
          </a:xfrm>
        </p:spPr>
        <p:txBody>
          <a:bodyPr/>
          <a:lstStyle/>
          <a:p>
            <a:pPr eaLnBrk="1" hangingPunct="1"/>
            <a:r>
              <a:rPr lang="ru-RU" altLang="ru-RU" sz="5400" dirty="0" smtClean="0"/>
              <a:t>Химические элементы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8153400" cy="990600"/>
          </a:xfrm>
        </p:spPr>
        <p:txBody>
          <a:bodyPr/>
          <a:lstStyle/>
          <a:p>
            <a:pPr algn="r" eaLnBrk="1" hangingPunct="1"/>
            <a:r>
              <a:rPr lang="ru-RU" altLang="ru-RU" dirty="0" smtClean="0"/>
              <a:t>Составил: учитель химии</a:t>
            </a:r>
            <a:br>
              <a:rPr lang="ru-RU" altLang="ru-RU" dirty="0" smtClean="0"/>
            </a:br>
            <a:r>
              <a:rPr lang="ru-RU" altLang="ru-RU" dirty="0" smtClean="0"/>
              <a:t>МБОУ «Средняя общеобразовательная школа №5»</a:t>
            </a:r>
            <a:br>
              <a:rPr lang="ru-RU" altLang="ru-RU" dirty="0" smtClean="0"/>
            </a:br>
            <a:r>
              <a:rPr lang="ru-RU" altLang="ru-RU" dirty="0" smtClean="0"/>
              <a:t>г. </a:t>
            </a:r>
            <a:r>
              <a:rPr lang="ru-RU" altLang="ru-RU" dirty="0" err="1" smtClean="0"/>
              <a:t>Черногорска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Орлова Екатерина Александровна</a:t>
            </a:r>
          </a:p>
          <a:p>
            <a:pPr algn="r" eaLnBrk="1" hangingPunct="1"/>
            <a:r>
              <a:rPr lang="ru-RU" altLang="ru-RU" dirty="0" smtClean="0"/>
              <a:t>2023г</a:t>
            </a:r>
          </a:p>
          <a:p>
            <a:pPr algn="r" eaLnBrk="1" hangingPunct="1"/>
            <a:r>
              <a:rPr lang="ru-RU" altLang="ru-RU" dirty="0" smtClean="0"/>
              <a:t>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видео ролика</a:t>
            </a:r>
          </a:p>
          <a:p>
            <a:r>
              <a:rPr lang="en-US" dirty="0" smtClean="0">
                <a:hlinkClick r:id="rId2"/>
              </a:rPr>
              <a:t>https://www.youtube.com/watch?v=m7HXGbJA95s&amp;feature=youtu.be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 1814 году шведский химик </a:t>
            </a:r>
            <a:r>
              <a:rPr lang="ru-RU" b="1" dirty="0" err="1" smtClean="0"/>
              <a:t>Йенс</a:t>
            </a:r>
            <a:r>
              <a:rPr lang="ru-RU" b="1" dirty="0" smtClean="0"/>
              <a:t> </a:t>
            </a:r>
            <a:r>
              <a:rPr lang="ru-RU" b="1" dirty="0" err="1" smtClean="0"/>
              <a:t>Якоб</a:t>
            </a:r>
            <a:r>
              <a:rPr lang="ru-RU" b="1" dirty="0" smtClean="0"/>
              <a:t> Берцелиус предложил обозначать химические  элементы первой буквой латинского названия элемента</a:t>
            </a:r>
            <a:endParaRPr lang="ru-RU" alt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43338" cy="44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28600" y="1676400"/>
          <a:ext cx="8534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Русское название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Латинское название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Символ</a:t>
                      </a:r>
                      <a:endParaRPr lang="ru-RU" dirty="0"/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Кислород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Oxigenium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Азот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Nitrogenium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Золото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Aurum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Серебро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Argentum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657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934200" y="457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41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</a:t>
            </a:r>
            <a:endParaRPr lang="ru-RU" dirty="0"/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err="1" smtClean="0"/>
              <a:t>Длиннопериодная</a:t>
            </a:r>
            <a:r>
              <a:rPr lang="ru-RU" altLang="ru-RU" dirty="0" smtClean="0"/>
              <a:t> форма</a:t>
            </a:r>
          </a:p>
        </p:txBody>
      </p:sp>
      <p:sp>
        <p:nvSpPr>
          <p:cNvPr id="614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0" name="Picture 2" descr="C:\Users\user\Desktop\tab_mend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9" y="1752600"/>
            <a:ext cx="9050011" cy="478155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Короткопериодная форма</a:t>
            </a:r>
          </a:p>
        </p:txBody>
      </p:sp>
      <p:sp>
        <p:nvSpPr>
          <p:cNvPr id="614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4" name="Picture 2" descr="C:\Users\user\Downloads\2023-09-22_17-51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316358" cy="565785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r>
              <a:rPr lang="ru-RU" dirty="0" smtClean="0"/>
              <a:t>Поиграть в игру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learningapps.org/23841151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8" name="Picture 2" descr="C:\Users\user\Downloads\2023-09-22_17-51-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529321" cy="55626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EDUC_TX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PPP_SEDUC_TXT_Chemistry_Class</Template>
  <TotalTime>1336</TotalTime>
  <Words>124</Words>
  <Application>Microsoft Office PowerPoint</Application>
  <PresentationFormat>Экран (4:3)</PresentationFormat>
  <Paragraphs>45</Paragraphs>
  <Slides>12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PPP_SEDUC_TXT_Chemistry_Class</vt:lpstr>
      <vt:lpstr>ЭЛЕМЕНТ</vt:lpstr>
      <vt:lpstr>Химические элементы</vt:lpstr>
      <vt:lpstr>Слайд 3</vt:lpstr>
      <vt:lpstr>Слайд 4</vt:lpstr>
      <vt:lpstr>Слайд 5</vt:lpstr>
      <vt:lpstr>Длиннопериодная форма</vt:lpstr>
      <vt:lpstr>Короткопериодная форма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138</cp:revision>
  <dcterms:created xsi:type="dcterms:W3CDTF">2004-02-11T14:41:34Z</dcterms:created>
  <dcterms:modified xsi:type="dcterms:W3CDTF">2023-10-14T04:53:08Z</dcterms:modified>
</cp:coreProperties>
</file>