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1" r:id="rId23"/>
    <p:sldId id="268" r:id="rId24"/>
    <p:sldId id="269" r:id="rId25"/>
    <p:sldId id="270" r:id="rId26"/>
    <p:sldId id="271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6F1CA-6A8A-4127-99A5-A270D4F10B52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D8A87-AAB5-4315-B85B-C04CD5B43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256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media" Target="../media/media1.wm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2.wma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3.wma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1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520" y="1772816"/>
            <a:ext cx="8804960" cy="78483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КЛАССНЫЙ ЧАС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«У природы нет плохой погоды»</a:t>
            </a:r>
          </a:p>
          <a:p>
            <a:pPr algn="ctr"/>
            <a:endParaRPr lang="ru-RU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r"/>
            <a:r>
              <a:rPr lang="ru-RU" sz="2800" dirty="0" err="1" smtClean="0"/>
              <a:t>Мишева</a:t>
            </a:r>
            <a:r>
              <a:rPr lang="ru-RU" sz="2800" dirty="0" smtClean="0"/>
              <a:t> Ольга Михайловна</a:t>
            </a:r>
          </a:p>
          <a:p>
            <a:pPr algn="r"/>
            <a:r>
              <a:rPr lang="ru-RU" sz="2800" dirty="0" smtClean="0"/>
              <a:t>МБОУ "СОШ 1" г.Емвы</a:t>
            </a:r>
          </a:p>
          <a:p>
            <a:pPr algn="ctr"/>
            <a:endParaRPr lang="ru-RU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25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Содержимое 4" descr="0a07d2980a755a50b0caf10b842cebb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16" y="446088"/>
            <a:ext cx="3612794" cy="54149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88" y="571500"/>
            <a:ext cx="3854772" cy="55546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sz="2400" dirty="0" smtClean="0"/>
              <a:t>Щиплет уши, щиплет нос,</a:t>
            </a:r>
          </a:p>
          <a:p>
            <a:pPr>
              <a:defRPr/>
            </a:pPr>
            <a:r>
              <a:rPr lang="ru-RU" sz="2400" dirty="0" smtClean="0"/>
              <a:t>Лезет в валенки мороз.</a:t>
            </a:r>
          </a:p>
          <a:p>
            <a:pPr>
              <a:defRPr/>
            </a:pPr>
            <a:r>
              <a:rPr lang="ru-RU" sz="2400" dirty="0" smtClean="0"/>
              <a:t>Брызнешь воду- упадёт </a:t>
            </a:r>
          </a:p>
          <a:p>
            <a:pPr>
              <a:defRPr/>
            </a:pPr>
            <a:r>
              <a:rPr lang="ru-RU" sz="2400" dirty="0" smtClean="0"/>
              <a:t>Не вода уже, а лёд.</a:t>
            </a:r>
          </a:p>
          <a:p>
            <a:pPr>
              <a:defRPr/>
            </a:pPr>
            <a:r>
              <a:rPr lang="ru-RU" sz="2400" dirty="0" smtClean="0"/>
              <a:t>Даже птице не </a:t>
            </a:r>
            <a:r>
              <a:rPr lang="ru-RU" sz="2400" dirty="0" err="1" smtClean="0"/>
              <a:t>летится</a:t>
            </a:r>
            <a:r>
              <a:rPr lang="ru-RU" sz="2400" dirty="0" smtClean="0"/>
              <a:t> ,</a:t>
            </a:r>
          </a:p>
          <a:p>
            <a:pPr>
              <a:defRPr/>
            </a:pPr>
            <a:r>
              <a:rPr lang="ru-RU" sz="2400" dirty="0" smtClean="0"/>
              <a:t>От мороза стынет птица</a:t>
            </a:r>
          </a:p>
          <a:p>
            <a:pPr>
              <a:defRPr/>
            </a:pPr>
            <a:r>
              <a:rPr lang="ru-RU" sz="2400" dirty="0" smtClean="0"/>
              <a:t>Повернуло солнце к лету.</a:t>
            </a:r>
          </a:p>
          <a:p>
            <a:pPr>
              <a:defRPr/>
            </a:pPr>
            <a:r>
              <a:rPr lang="ru-RU" sz="2400" dirty="0" smtClean="0"/>
              <a:t>Что за месяц это?     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022274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5113" cy="924475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/>
              <a:t>Месяц январь – зимы государь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1" name="Содержимое 5" descr="2f29bcf0803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50" y="1600200"/>
            <a:ext cx="8466138" cy="5062538"/>
          </a:xfrm>
        </p:spPr>
      </p:pic>
    </p:spTree>
    <p:extLst>
      <p:ext uri="{BB962C8B-B14F-4D97-AF65-F5344CB8AC3E}">
        <p14:creationId xmlns="" xmlns:p14="http://schemas.microsoft.com/office/powerpoint/2010/main" val="373324251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57431" y="2636912"/>
            <a:ext cx="362150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Январь.</a:t>
            </a:r>
            <a:endParaRPr lang="ru-RU" sz="72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73702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Скрип шагов </a:t>
            </a:r>
            <a:br>
              <a:rPr lang="ru-RU" dirty="0" smtClean="0"/>
            </a:br>
            <a:r>
              <a:rPr lang="ru-RU" dirty="0" smtClean="0"/>
              <a:t>вдоль улиц белых…</a:t>
            </a:r>
            <a:endParaRPr lang="ru-RU" dirty="0"/>
          </a:p>
        </p:txBody>
      </p:sp>
      <p:pic>
        <p:nvPicPr>
          <p:cNvPr id="14339" name="Содержимое 5" descr="183173_1280_8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7235825" cy="4522787"/>
          </a:xfrm>
        </p:spPr>
      </p:pic>
    </p:spTree>
    <p:extLst>
      <p:ext uri="{BB962C8B-B14F-4D97-AF65-F5344CB8AC3E}">
        <p14:creationId xmlns="" xmlns:p14="http://schemas.microsoft.com/office/powerpoint/2010/main" val="24847660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285750"/>
            <a:ext cx="3643313" cy="584041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sz="2400" dirty="0" smtClean="0"/>
              <a:t>Снег  мешками валит с неба,</a:t>
            </a:r>
          </a:p>
          <a:p>
            <a:pPr>
              <a:defRPr/>
            </a:pPr>
            <a:r>
              <a:rPr lang="ru-RU" sz="2400" dirty="0" smtClean="0"/>
              <a:t>С дом стоят сугробы снега.</a:t>
            </a:r>
          </a:p>
          <a:p>
            <a:pPr>
              <a:defRPr/>
            </a:pPr>
            <a:r>
              <a:rPr lang="ru-RU" sz="2400" dirty="0" smtClean="0"/>
              <a:t>То бураны и метели </a:t>
            </a:r>
          </a:p>
          <a:p>
            <a:pPr>
              <a:defRPr/>
            </a:pPr>
            <a:r>
              <a:rPr lang="ru-RU" sz="2400" dirty="0" smtClean="0"/>
              <a:t>На деревню налетели.</a:t>
            </a:r>
          </a:p>
          <a:p>
            <a:pPr>
              <a:defRPr/>
            </a:pPr>
            <a:r>
              <a:rPr lang="ru-RU" sz="2400" dirty="0" smtClean="0"/>
              <a:t>По ночам мороз силён,</a:t>
            </a:r>
          </a:p>
          <a:p>
            <a:pPr>
              <a:defRPr/>
            </a:pPr>
            <a:r>
              <a:rPr lang="ru-RU" sz="2400" dirty="0" smtClean="0"/>
              <a:t>Днём капели слышен звон</a:t>
            </a:r>
          </a:p>
          <a:p>
            <a:pPr>
              <a:defRPr/>
            </a:pPr>
            <a:r>
              <a:rPr lang="ru-RU" sz="2400" dirty="0" smtClean="0"/>
              <a:t>День прибавился заметно.</a:t>
            </a:r>
          </a:p>
          <a:p>
            <a:pPr>
              <a:defRPr/>
            </a:pPr>
            <a:r>
              <a:rPr lang="ru-RU" sz="2400" dirty="0" smtClean="0"/>
              <a:t>Ну, так что за месяц это?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5363" name="Содержимое 9" descr="2316598232_108c09f6f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549275"/>
            <a:ext cx="4537075" cy="6030913"/>
          </a:xfrm>
        </p:spPr>
      </p:pic>
    </p:spTree>
    <p:extLst>
      <p:ext uri="{BB962C8B-B14F-4D97-AF65-F5344CB8AC3E}">
        <p14:creationId xmlns="" xmlns:p14="http://schemas.microsoft.com/office/powerpoint/2010/main" val="42489739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6425" cy="1206500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Вьюги да метели </a:t>
            </a:r>
            <a:br>
              <a:rPr lang="ru-RU" sz="4000" dirty="0" smtClean="0"/>
            </a:br>
            <a:r>
              <a:rPr lang="ru-RU" sz="4000" dirty="0" smtClean="0"/>
              <a:t>под февраль полетели.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6387" name="Содержимое 4" descr="0_67e00_7cd28635_X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1600200"/>
            <a:ext cx="8066087" cy="5040313"/>
          </a:xfrm>
        </p:spPr>
      </p:pic>
    </p:spTree>
    <p:extLst>
      <p:ext uri="{BB962C8B-B14F-4D97-AF65-F5344CB8AC3E}">
        <p14:creationId xmlns="" xmlns:p14="http://schemas.microsoft.com/office/powerpoint/2010/main" val="8196396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88864" y="2636912"/>
            <a:ext cx="415863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Февраль.</a:t>
            </a:r>
            <a:endParaRPr lang="ru-RU" sz="72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7022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Разгулялась вьюга…</a:t>
            </a:r>
            <a:endParaRPr lang="ru-RU" dirty="0"/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01763"/>
            <a:ext cx="6265862" cy="5216525"/>
          </a:xfrm>
        </p:spPr>
      </p:pic>
    </p:spTree>
    <p:extLst>
      <p:ext uri="{BB962C8B-B14F-4D97-AF65-F5344CB8AC3E}">
        <p14:creationId xmlns="" xmlns:p14="http://schemas.microsoft.com/office/powerpoint/2010/main" val="29939562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Народные пословицы и приметы.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113"/>
            <a:ext cx="8226425" cy="42068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4800" dirty="0" smtClean="0"/>
              <a:t>Снега надует – хлеба прибудет.</a:t>
            </a:r>
          </a:p>
          <a:p>
            <a:pPr>
              <a:defRPr/>
            </a:pPr>
            <a:r>
              <a:rPr lang="ru-RU" sz="4800" dirty="0" smtClean="0"/>
              <a:t>Зима без снега – лето без хлеба.</a:t>
            </a:r>
          </a:p>
          <a:p>
            <a:pPr>
              <a:defRPr/>
            </a:pPr>
            <a:r>
              <a:rPr lang="ru-RU" sz="4800" dirty="0" smtClean="0"/>
              <a:t>Снег глубок – хлеб хорош.</a:t>
            </a: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73325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6425" cy="10668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Зимние загадки.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7338"/>
            <a:ext cx="8226425" cy="5300662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На всех садится,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4000" dirty="0" smtClean="0"/>
              <a:t>   Никого не боится.   </a:t>
            </a:r>
          </a:p>
          <a:p>
            <a:pPr>
              <a:defRPr/>
            </a:pPr>
            <a:r>
              <a:rPr lang="ru-RU" sz="4000" dirty="0" smtClean="0"/>
              <a:t>После осени пришла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4000" dirty="0" smtClean="0"/>
              <a:t>   И сугробы намела.   </a:t>
            </a:r>
          </a:p>
          <a:p>
            <a:pPr>
              <a:defRPr/>
            </a:pPr>
            <a:r>
              <a:rPr lang="ru-RU" sz="4000" dirty="0" smtClean="0"/>
              <a:t>Пришел на день,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4000" dirty="0" smtClean="0"/>
              <a:t>  А ушел через год.   </a:t>
            </a:r>
          </a:p>
        </p:txBody>
      </p:sp>
    </p:spTree>
    <p:extLst>
      <p:ext uri="{BB962C8B-B14F-4D97-AF65-F5344CB8AC3E}">
        <p14:creationId xmlns="" xmlns:p14="http://schemas.microsoft.com/office/powerpoint/2010/main" val="31085863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3816" y="2776453"/>
            <a:ext cx="28963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Зима!</a:t>
            </a:r>
            <a:endParaRPr lang="ru-RU" sz="8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7439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9223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Кроссворд «Зима!»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2016125" cy="4522788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1</a:t>
            </a:r>
          </a:p>
          <a:p>
            <a:pPr>
              <a:buFont typeface="Times New Roman" pitchFamily="16" charset="0"/>
              <a:buNone/>
              <a:defRPr/>
            </a:pPr>
            <a:endParaRPr lang="ru-RU" sz="2000" dirty="0" smtClean="0"/>
          </a:p>
          <a:p>
            <a:pPr>
              <a:buFont typeface="Times New Roman" pitchFamily="16" charset="0"/>
              <a:buNone/>
              <a:defRPr/>
            </a:pPr>
            <a:endParaRPr lang="ru-RU" sz="2000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              4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 2    3</a:t>
            </a:r>
            <a:endParaRPr lang="ru-RU" sz="20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268538" y="981075"/>
            <a:ext cx="7056437" cy="5688013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1. Чтобы осень не промокла, не раскисла от воды,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Превратил он лужи в стекла, сделал снежными сады.  </a:t>
            </a:r>
          </a:p>
          <a:p>
            <a:pPr>
              <a:buFont typeface="Times New Roman" pitchFamily="16" charset="0"/>
              <a:buNone/>
              <a:defRPr/>
            </a:pPr>
            <a:endParaRPr lang="ru-RU" sz="800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2.  И не снег, и не лед,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А серебром деревья уберет.  </a:t>
            </a:r>
          </a:p>
          <a:p>
            <a:pPr>
              <a:buFont typeface="Times New Roman" pitchFamily="16" charset="0"/>
              <a:buNone/>
              <a:defRPr/>
            </a:pPr>
            <a:endParaRPr lang="ru-RU" sz="800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3.  Ковром шелковым стелется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Белая …</a:t>
            </a:r>
          </a:p>
          <a:p>
            <a:pPr>
              <a:buFont typeface="Times New Roman" pitchFamily="16" charset="0"/>
              <a:buNone/>
              <a:defRPr/>
            </a:pPr>
            <a:endParaRPr lang="ru-RU" sz="800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4.  Дали братьям теплый дом,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Чтобы жили впятером.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Брат большой не согласился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2000" dirty="0" smtClean="0"/>
              <a:t>     И отдельно поселился. 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ru-RU" sz="4800" b="1" i="1" dirty="0" smtClean="0">
                <a:solidFill>
                  <a:srgbClr val="FF0000"/>
                </a:solidFill>
              </a:rPr>
              <a:t>МОЛОДЦЫ!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2060575"/>
            <a:ext cx="360363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м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23850" y="2420938"/>
            <a:ext cx="360363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о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23850" y="2781300"/>
            <a:ext cx="360363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р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23850" y="3141663"/>
            <a:ext cx="360363" cy="3587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о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23850" y="3500438"/>
            <a:ext cx="360363" cy="28892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З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403350" y="3500438"/>
            <a:ext cx="360363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042988" y="3500438"/>
            <a:ext cx="360362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м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84213" y="3500438"/>
            <a:ext cx="358775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684213" y="4508500"/>
            <a:ext cx="358775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й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684213" y="4149725"/>
            <a:ext cx="358775" cy="3587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е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684213" y="3789363"/>
            <a:ext cx="358775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н</a:t>
            </a: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042988" y="5229225"/>
            <a:ext cx="360362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ь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042988" y="4868863"/>
            <a:ext cx="360362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л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042988" y="4508500"/>
            <a:ext cx="360362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е</a:t>
            </a: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1042988" y="4149725"/>
            <a:ext cx="360362" cy="3587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т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1042988" y="3789363"/>
            <a:ext cx="360362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е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1403350" y="5229225"/>
            <a:ext cx="360363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и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1403350" y="4868863"/>
            <a:ext cx="360363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к</a:t>
            </a:r>
          </a:p>
        </p:txBody>
      </p:sp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1403350" y="4508500"/>
            <a:ext cx="360363" cy="3603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ж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1403350" y="4149725"/>
            <a:ext cx="360363" cy="3587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е</a:t>
            </a:r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1403350" y="3789363"/>
            <a:ext cx="360363" cy="3603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р</a:t>
            </a:r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403350" y="3141663"/>
            <a:ext cx="360363" cy="35877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/>
              <a:t>в</a:t>
            </a:r>
          </a:p>
        </p:txBody>
      </p:sp>
    </p:spTree>
    <p:extLst>
      <p:ext uri="{BB962C8B-B14F-4D97-AF65-F5344CB8AC3E}">
        <p14:creationId xmlns="" xmlns:p14="http://schemas.microsoft.com/office/powerpoint/2010/main" val="1603482173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Это интересно!</a:t>
            </a:r>
            <a:br>
              <a:rPr lang="ru-RU" dirty="0" smtClean="0"/>
            </a:br>
            <a:r>
              <a:rPr lang="ru-RU" sz="3600" dirty="0" smtClean="0"/>
              <a:t>Легенда о рождественской ёлке.</a:t>
            </a:r>
            <a:endParaRPr lang="ru-RU" sz="3600" dirty="0"/>
          </a:p>
        </p:txBody>
      </p:sp>
      <p:pic>
        <p:nvPicPr>
          <p:cNvPr id="23555" name="Содержимое 3" descr="4626-316945-03bunashutterstock_1745012_70f17aae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557338"/>
            <a:ext cx="3529012" cy="4848225"/>
          </a:xfrm>
        </p:spPr>
      </p:pic>
    </p:spTree>
    <p:extLst>
      <p:ext uri="{BB962C8B-B14F-4D97-AF65-F5344CB8AC3E}">
        <p14:creationId xmlns="" xmlns:p14="http://schemas.microsoft.com/office/powerpoint/2010/main" val="317997143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6425" cy="8509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Викторина.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1075"/>
            <a:ext cx="8226425" cy="5141913"/>
          </a:xfrm>
        </p:spPr>
        <p:txBody>
          <a:bodyPr>
            <a:normAutofit fontScale="85000" lnSpcReduction="10000"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1. Какое время года следует за осенью?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2. Назовите зимние месяцы.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3. Какой месяц в старину называли «студень»? Аргументируйте свой ответ.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4. Как на Руси называли февраль? Почему?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5. Как вы понимаете смысл пословицы: «Зима – владыка трех месяцев»?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6. Какие вы знаете зимние явления природы?</a:t>
            </a:r>
          </a:p>
          <a:p>
            <a:pPr>
              <a:buFont typeface="Times New Roman" pitchFamily="16" charset="0"/>
              <a:buNone/>
              <a:defRPr/>
            </a:pPr>
            <a:r>
              <a:rPr lang="ru-RU" sz="3000" dirty="0" smtClean="0"/>
              <a:t>7. Назовите поэтов, которые написали стихи о зимнем времени года.</a:t>
            </a:r>
          </a:p>
        </p:txBody>
      </p:sp>
    </p:spTree>
    <p:extLst>
      <p:ext uri="{BB962C8B-B14F-4D97-AF65-F5344CB8AC3E}">
        <p14:creationId xmlns="" xmlns:p14="http://schemas.microsoft.com/office/powerpoint/2010/main" val="35904101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3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25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333" y="476672"/>
            <a:ext cx="6845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«УГАДАЙ МЕЛОДИЮ»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В лесу родилась ёлоч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92280" y="566124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26777"/>
            <a:ext cx="3091584" cy="42935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3333" y="5916905"/>
            <a:ext cx="63069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лесу  родилась ёлочка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126752" cy="1368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7373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25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333" y="476672"/>
            <a:ext cx="6845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«УГАДАЙ МЕЛОДИЮ»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82" y="1400002"/>
            <a:ext cx="2668346" cy="39604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5304327"/>
            <a:ext cx="51699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Маленькой   ёлочке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холодно   зимой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Маленькой ёлочке холодно зимой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8304" y="566124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2" y="620688"/>
            <a:ext cx="2127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6711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25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333" y="476672"/>
            <a:ext cx="6845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«УГАДАЙ МЕЛОДИЮ»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8" y="1844824"/>
            <a:ext cx="4761183" cy="355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71600" y="5916905"/>
            <a:ext cx="5546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Кабы  не  было  зимы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Кабы не было зимы...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8304" y="5661248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921"/>
            <a:ext cx="2127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7742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5736" y="620688"/>
            <a:ext cx="61221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«УРА!»  ЗИМЕ.</a:t>
            </a:r>
          </a:p>
          <a:p>
            <a:pPr algn="ctr"/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3105835"/>
            <a:ext cx="5857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Спасибо </a:t>
            </a:r>
          </a:p>
          <a:p>
            <a:pPr algn="ctr"/>
            <a:r>
              <a:rPr lang="ru-RU" sz="5400" dirty="0" smtClean="0"/>
              <a:t>за внимание!!!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19125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673" y="476672"/>
            <a:ext cx="88049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Мороз и солнце!</a:t>
            </a:r>
            <a:endParaRPr lang="ru-RU" sz="6600" b="1" dirty="0">
              <a:ln w="190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82440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Содержимое 5" descr="80611855_zim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" y="0"/>
            <a:ext cx="9246656" cy="6957392"/>
          </a:xfrm>
        </p:spPr>
      </p:pic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457200" y="130175"/>
            <a:ext cx="8226425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 Unicode MS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 Unicode MS"/>
              </a:rPr>
              <a:t>Чародейкою Зимою околдован, лес стоит…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j-ea"/>
              <a:cs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9923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3853" y="404664"/>
            <a:ext cx="65966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белых коня.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071362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9017" y="140860"/>
            <a:ext cx="529806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Дни его всех дней короче,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Всех ночей длиннее ночи.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поля и на луга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весны легли  снега. </a:t>
            </a:r>
          </a:p>
        </p:txBody>
      </p:sp>
    </p:spTree>
    <p:extLst>
      <p:ext uri="{BB962C8B-B14F-4D97-AF65-F5344CB8AC3E}">
        <p14:creationId xmlns="" xmlns:p14="http://schemas.microsoft.com/office/powerpoint/2010/main" val="19571447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год  кончает ,</a:t>
            </a:r>
            <a:b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зиму начинает.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28194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4851" y="2636912"/>
            <a:ext cx="396666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Декабрь.</a:t>
            </a:r>
          </a:p>
        </p:txBody>
      </p:sp>
    </p:spTree>
    <p:extLst>
      <p:ext uri="{BB962C8B-B14F-4D97-AF65-F5344CB8AC3E}">
        <p14:creationId xmlns="" xmlns:p14="http://schemas.microsoft.com/office/powerpoint/2010/main" val="38235218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декабре, в декабре…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5372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270</TotalTime>
  <Words>445</Words>
  <Application>Microsoft Office PowerPoint</Application>
  <PresentationFormat>Экран (4:3)</PresentationFormat>
  <Paragraphs>112</Paragraphs>
  <Slides>27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Winter</vt:lpstr>
      <vt:lpstr>Слайд 1</vt:lpstr>
      <vt:lpstr>Слайд 2</vt:lpstr>
      <vt:lpstr>Слайд 3</vt:lpstr>
      <vt:lpstr>Слайд 4</vt:lpstr>
      <vt:lpstr>Слайд 5</vt:lpstr>
      <vt:lpstr>Слайд 6</vt:lpstr>
      <vt:lpstr>Декабрь год  кончает , зиму начинает.</vt:lpstr>
      <vt:lpstr>Слайд 8</vt:lpstr>
      <vt:lpstr>В декабре, в декабре…</vt:lpstr>
      <vt:lpstr>Слайд 10</vt:lpstr>
      <vt:lpstr>Месяц январь – зимы государь.</vt:lpstr>
      <vt:lpstr>Слайд 12</vt:lpstr>
      <vt:lpstr>Скрип шагов  вдоль улиц белых…</vt:lpstr>
      <vt:lpstr>Слайд 14</vt:lpstr>
      <vt:lpstr>Вьюги да метели  под февраль полетели. </vt:lpstr>
      <vt:lpstr>Слайд 16</vt:lpstr>
      <vt:lpstr>Разгулялась вьюга…</vt:lpstr>
      <vt:lpstr>Народные пословицы и приметы.</vt:lpstr>
      <vt:lpstr>Зимние загадки.</vt:lpstr>
      <vt:lpstr>Кроссворд «Зима!»</vt:lpstr>
      <vt:lpstr>Это интересно! Легенда о рождественской ёлке.</vt:lpstr>
      <vt:lpstr>Викторина.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Сазоновы</dc:creator>
  <cp:lastModifiedBy>Светлана</cp:lastModifiedBy>
  <cp:revision>37</cp:revision>
  <dcterms:created xsi:type="dcterms:W3CDTF">2015-01-24T13:56:22Z</dcterms:created>
  <dcterms:modified xsi:type="dcterms:W3CDTF">2023-10-16T17:01:04Z</dcterms:modified>
</cp:coreProperties>
</file>