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84" r:id="rId3"/>
    <p:sldId id="267" r:id="rId4"/>
    <p:sldId id="285" r:id="rId5"/>
    <p:sldId id="311" r:id="rId6"/>
    <p:sldId id="281" r:id="rId7"/>
    <p:sldId id="310" r:id="rId8"/>
    <p:sldId id="301" r:id="rId9"/>
    <p:sldId id="302" r:id="rId10"/>
    <p:sldId id="303" r:id="rId11"/>
    <p:sldId id="304" r:id="rId12"/>
    <p:sldId id="312" r:id="rId13"/>
    <p:sldId id="305" r:id="rId14"/>
    <p:sldId id="306" r:id="rId15"/>
    <p:sldId id="30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BB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80" d="100"/>
          <a:sy n="80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E1B5-E0EE-49B7-8617-5FC61BAA1234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FA28-EFAD-4EC0-8DED-23A8BF2D2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4BD1-A5C5-43E6-8340-0E2A1B31FABF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5F3C-FE56-4DDF-AAF3-3EBF2B568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65ED-E6C1-4F4E-AE86-7D51A5EDD831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9283-4EA5-423C-8FCE-218D38A05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D8D8-74E8-4C50-BA25-AA455F555329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BBBB-C410-4442-AB97-3D106A859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5963-711A-4089-B94F-0455C998A6F6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F7BF-26C6-4B3E-A863-25BB90B8D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C4D1-DBFA-47EB-9CF9-297FD9835F65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DFBC-4ED7-4BB6-892D-01412AAEA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AAF2-063E-43DC-B02D-BEC0F96378F6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BE18-69A5-4313-8E5F-6F3C4A259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5A86-F25C-49C9-A9AD-D44D2A744FE2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FAF0-B962-4EFE-AA81-ADC968B30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F121-FFC2-4BA2-9D89-D3D3AF718EFD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8160-F3C7-46F2-A9C1-B1C4057FA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BFF3-9C2B-44F0-9B3B-4276CDC5058E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AF4D-77C6-422C-BDA3-638817B21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C1B8-AB4C-46DE-B891-0430CE055127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B10A-1CC7-418C-A30E-517827CFD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33414F-AC96-412F-8880-00E25ED82B3D}" type="datetimeFigureOut">
              <a:rPr lang="ru-RU"/>
              <a:pPr>
                <a:defRPr/>
              </a:pPr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66FD1-9BE6-450B-B532-9D73EE659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372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«Юровский детский сад, структурное подразделение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д.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Скородумка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5800" dirty="0" smtClean="0">
                <a:latin typeface="Arial Black" panose="020B0A04020102020204" pitchFamily="34" charset="0"/>
              </a:rPr>
              <a:t>ЦЕНТР РЕЧЕВОГО </a:t>
            </a:r>
            <a:r>
              <a:rPr lang="ru-RU" sz="5800" b="1" dirty="0" smtClean="0">
                <a:latin typeface="Arial Black" panose="020B0A04020102020204" pitchFamily="34" charset="0"/>
              </a:rPr>
              <a:t>РАЗВИТИЯ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6600" b="1" dirty="0" smtClean="0">
              <a:latin typeface="Arial Black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Arial Black" pitchFamily="34" charset="0"/>
              </a:rPr>
              <a:t>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воспиатели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Т.В.Смурова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Н.И.Соколова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д.Скородумка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885" y="260648"/>
            <a:ext cx="8229600" cy="1195536"/>
          </a:xfrm>
        </p:spPr>
        <p:txBody>
          <a:bodyPr/>
          <a:lstStyle/>
          <a:p>
            <a:pPr marL="0" lvl="1" indent="0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связной речи содержит различные группы дидактических игр, направленных на развитие речи детей: игры на развитие словаря, игры по формированию грамматического строя речи, игры на речевые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3772"/>
            <a:ext cx="4067944" cy="3523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48938"/>
            <a:ext cx="2680414" cy="2434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35" y="3953924"/>
            <a:ext cx="3203848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место в речевом центре занимает художественная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6619"/>
            <a:ext cx="3296965" cy="468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4558"/>
            <a:ext cx="5076056" cy="35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 также играют не мало важную роль для развития речи детей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36" y="3068960"/>
            <a:ext cx="4341168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0" b="46850"/>
          <a:stretch/>
        </p:blipFill>
        <p:spPr>
          <a:xfrm>
            <a:off x="395536" y="2736304"/>
            <a:ext cx="3440981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0162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настольные игры сделаны родителями, что вызывает еще больший интерес у детей…..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r="13776" b="9400"/>
          <a:stretch/>
        </p:blipFill>
        <p:spPr>
          <a:xfrm>
            <a:off x="683568" y="2564904"/>
            <a:ext cx="51845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расширить речевую среду в группе, создать 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отзывчивость и желание участвовать в речевом общении. Позволяет в процессе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и непринужденно развивать и совершенствовать свои коммуникативные навыки. Игры в речевом уголке сделают обучение приятным, веселым и не утомительным.</a:t>
            </a:r>
          </a:p>
        </p:txBody>
      </p:sp>
    </p:spTree>
    <p:extLst>
      <p:ext uri="{BB962C8B-B14F-4D97-AF65-F5344CB8AC3E}">
        <p14:creationId xmlns:p14="http://schemas.microsoft.com/office/powerpoint/2010/main" val="4367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3899"/>
            <a:ext cx="82986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создания речевого центра: </a:t>
            </a:r>
          </a:p>
          <a:p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созданию оптимальных условий для организации предметно-развивающей среды в группе для совершенствования процесса развития и коррекции речи детей.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" b="62600"/>
          <a:stretch/>
        </p:blipFill>
        <p:spPr>
          <a:xfrm>
            <a:off x="4616878" y="3789040"/>
            <a:ext cx="414933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7993062" cy="424815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latin typeface="Arial Black" pitchFamily="34" charset="0"/>
              </a:rPr>
              <a:t>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свободного общения с взрослыми и детьми, овладение конструктивными способами и средствами взаимодействия с окружающими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всех компонентов устной речи детей: грамматического строя речи, связной речи – диалогической и монологической форм, формирование словаря, воспитание звуковой культуры речи</a:t>
            </a:r>
          </a:p>
          <a:p>
            <a:pPr>
              <a:buFont typeface="Arial" charset="0"/>
              <a:buNone/>
            </a:pPr>
            <a:endParaRPr lang="ru-RU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920880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речевого 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соответствует возрасту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ДО.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149"/>
          <a:stretch/>
        </p:blipFill>
        <p:spPr>
          <a:xfrm>
            <a:off x="755576" y="1979743"/>
            <a:ext cx="3467503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79743"/>
            <a:ext cx="349758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3096343"/>
          </a:xfrm>
        </p:spPr>
        <p:txBody>
          <a:bodyPr/>
          <a:lstStyle/>
          <a:p>
            <a:pPr marL="0" lvl="1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речевого центра были предусмотрены все необходимые условия для соблюдения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(достаточная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освещенность, санитарное состояние материалов и пособий),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и атрибутов в самостоятельной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84984"/>
            <a:ext cx="3224956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6" y="3501008"/>
            <a:ext cx="488453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96448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Значительную часть в речевом центре занимают  авторские пособия: «Книга из ткани», «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«Спирограф», «Яблонька» и другие…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0754" b="-1"/>
          <a:stretch/>
        </p:blipFill>
        <p:spPr>
          <a:xfrm>
            <a:off x="6146876" y="2200939"/>
            <a:ext cx="2555776" cy="2260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r="11798" b="12931"/>
          <a:stretch/>
        </p:blipFill>
        <p:spPr>
          <a:xfrm>
            <a:off x="405052" y="2170595"/>
            <a:ext cx="2352472" cy="2291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12" y="2170595"/>
            <a:ext cx="2555776" cy="2291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r="24782" b="1635"/>
          <a:stretch/>
        </p:blipFill>
        <p:spPr>
          <a:xfrm>
            <a:off x="405053" y="4649211"/>
            <a:ext cx="2510764" cy="1980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2" b="18218"/>
          <a:stretch/>
        </p:blipFill>
        <p:spPr>
          <a:xfrm>
            <a:off x="5712188" y="4649211"/>
            <a:ext cx="3011990" cy="2016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49211"/>
            <a:ext cx="2557452" cy="201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396752"/>
          </a:xfrm>
        </p:spPr>
        <p:txBody>
          <a:bodyPr/>
          <a:lstStyle/>
          <a:p>
            <a:pPr marL="0" lvl="1" indent="0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Уголок оснащен необходимыми материалами 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атрибутами….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0876"/>
            <a:ext cx="4003723" cy="3801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464496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6632"/>
            <a:ext cx="83529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соответствует возрасту детей. В речевом центре имеются пособия для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фонематического слуха, для развития речевого дыхания, для развития артикуляционного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аппарата…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0" b="16216"/>
          <a:stretch/>
        </p:blipFill>
        <p:spPr>
          <a:xfrm>
            <a:off x="827584" y="3356992"/>
            <a:ext cx="3960440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8164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2088232"/>
          </a:xfrm>
        </p:spPr>
        <p:txBody>
          <a:bodyPr/>
          <a:lstStyle/>
          <a:p>
            <a:pPr marL="0" lvl="1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для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словарного запаса, для развития связной речи, для развития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навыков, для развития мелкой моторики, для обучения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грамоте…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8" y="2708920"/>
            <a:ext cx="3744416" cy="3572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03" y="2708920"/>
            <a:ext cx="4392488" cy="35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346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1234</cp:lastModifiedBy>
  <cp:revision>59</cp:revision>
  <dcterms:created xsi:type="dcterms:W3CDTF">2017-09-08T12:55:06Z</dcterms:created>
  <dcterms:modified xsi:type="dcterms:W3CDTF">2023-10-17T10:45:44Z</dcterms:modified>
</cp:coreProperties>
</file>