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20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ree-wallpaper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827585"/>
            <a:ext cx="5829300" cy="151216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Визитная карточка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656" y="2987824"/>
            <a:ext cx="6048672" cy="4530576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лемешевой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Анастасии Евгеньевны.</a:t>
            </a:r>
          </a:p>
          <a:p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воспитателя МАДОУ «Антошка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 </a:t>
            </a:r>
            <a:endParaRPr lang="ru-RU" sz="4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ree-wallpaper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899592"/>
            <a:ext cx="4886300" cy="990592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Содержание: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55776"/>
            <a:ext cx="6172200" cy="561244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Мой девиз.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себе. 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Образование.</a:t>
            </a:r>
          </a:p>
          <a:p>
            <a:pPr>
              <a:buNone/>
            </a:pP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ree-wallpaper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4094212" cy="1524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Мой девиз: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83768"/>
            <a:ext cx="4797152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Ладони ребенка в руки возьму, и сердце свое для него распахну!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ree-wallpaper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себе: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56" y="1979713"/>
            <a:ext cx="61926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Родилась 16 марта 1995года с. Панфилово Ленинск- кузнецкого района. Закончила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Панфиловскую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среднюю школу и поступила в Кемеровской педагогический колледж  на воспитателя дошкольных учреждений. После окончания пошла работать в детский сад в городе Кемерово №91 «Антошка».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ree-wallpaper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Образование: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3601"/>
            <a:ext cx="6515100" cy="60346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Закончила Кемеровский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педагогический колледж,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 специальности «дошкольное воспитание.».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96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Визитная карточка</vt:lpstr>
      <vt:lpstr>Содержание:</vt:lpstr>
      <vt:lpstr>Мой девиз:</vt:lpstr>
      <vt:lpstr>О себе:</vt:lpstr>
      <vt:lpstr>Образование: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Визитная карточка</dc:title>
  <dc:creator>Пользователь</dc:creator>
  <cp:lastModifiedBy>Пользователь</cp:lastModifiedBy>
  <cp:revision>7</cp:revision>
  <dcterms:created xsi:type="dcterms:W3CDTF">2016-03-23T17:55:01Z</dcterms:created>
  <dcterms:modified xsi:type="dcterms:W3CDTF">2016-03-23T18:45:00Z</dcterms:modified>
</cp:coreProperties>
</file>