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84" r:id="rId5"/>
    <p:sldId id="283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648" autoAdjust="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314D91-9551-44AB-94C4-621003FD4D53}" type="datetimeFigureOut">
              <a:rPr lang="ru-RU" smtClean="0"/>
              <a:pPr/>
              <a:t>16.05.2023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EFDD6A-21B5-4FAB-A4D9-59E5B8B8BC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23722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40A9D-723E-4744-BCED-19E096009EA6}" type="datetimeFigureOut">
              <a:rPr lang="ru-RU" smtClean="0"/>
              <a:pPr/>
              <a:t>16.05.2023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FA651-E438-4680-9C4A-5512656D86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40A9D-723E-4744-BCED-19E096009EA6}" type="datetimeFigureOut">
              <a:rPr lang="ru-RU" smtClean="0"/>
              <a:pPr/>
              <a:t>16.05.2023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FA651-E438-4680-9C4A-5512656D86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40A9D-723E-4744-BCED-19E096009EA6}" type="datetimeFigureOut">
              <a:rPr lang="ru-RU" smtClean="0"/>
              <a:pPr/>
              <a:t>16.05.2023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FA651-E438-4680-9C4A-5512656D86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40A9D-723E-4744-BCED-19E096009EA6}" type="datetimeFigureOut">
              <a:rPr lang="ru-RU" smtClean="0"/>
              <a:pPr/>
              <a:t>16.05.2023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FA651-E438-4680-9C4A-5512656D86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40A9D-723E-4744-BCED-19E096009EA6}" type="datetimeFigureOut">
              <a:rPr lang="ru-RU" smtClean="0"/>
              <a:pPr/>
              <a:t>16.05.2023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FA651-E438-4680-9C4A-5512656D86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40A9D-723E-4744-BCED-19E096009EA6}" type="datetimeFigureOut">
              <a:rPr lang="ru-RU" smtClean="0"/>
              <a:pPr/>
              <a:t>16.05.2023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FA651-E438-4680-9C4A-5512656D86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40A9D-723E-4744-BCED-19E096009EA6}" type="datetimeFigureOut">
              <a:rPr lang="ru-RU" smtClean="0"/>
              <a:pPr/>
              <a:t>16.05.2023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FA651-E438-4680-9C4A-5512656D86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40A9D-723E-4744-BCED-19E096009EA6}" type="datetimeFigureOut">
              <a:rPr lang="ru-RU" smtClean="0"/>
              <a:pPr/>
              <a:t>16.05.2023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FA651-E438-4680-9C4A-5512656D86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40A9D-723E-4744-BCED-19E096009EA6}" type="datetimeFigureOut">
              <a:rPr lang="ru-RU" smtClean="0"/>
              <a:pPr/>
              <a:t>16.05.2023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FA651-E438-4680-9C4A-5512656D86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40A9D-723E-4744-BCED-19E096009EA6}" type="datetimeFigureOut">
              <a:rPr lang="ru-RU" smtClean="0"/>
              <a:pPr/>
              <a:t>16.05.2023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FA651-E438-4680-9C4A-5512656D86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40A9D-723E-4744-BCED-19E096009EA6}" type="datetimeFigureOut">
              <a:rPr lang="ru-RU" smtClean="0"/>
              <a:pPr/>
              <a:t>16.05.2023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FA651-E438-4680-9C4A-5512656D86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440A9D-723E-4744-BCED-19E096009EA6}" type="datetimeFigureOut">
              <a:rPr lang="ru-RU" smtClean="0"/>
              <a:pPr/>
              <a:t>16.05.2023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7FA651-E438-4680-9C4A-5512656D865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http://gotovie-prezentacii.ru/wp-content/uploads/2013/02/SHablon-dlya-prezentatsii-Raduga.jpg"/>
          <p:cNvPicPr>
            <a:picLocks noChangeAspect="1" noChangeArrowheads="1"/>
          </p:cNvPicPr>
          <p:nvPr/>
        </p:nvPicPr>
        <p:blipFill>
          <a:blip r:embed="rId2">
            <a:lum bright="-10000" contrast="40000"/>
          </a:blip>
          <a:srcRect/>
          <a:stretch>
            <a:fillRect/>
          </a:stretch>
        </p:blipFill>
        <p:spPr bwMode="auto">
          <a:xfrm>
            <a:off x="-27602" y="0"/>
            <a:ext cx="9144000" cy="6858001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508151" y="1484784"/>
            <a:ext cx="807249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72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«Игра </a:t>
            </a:r>
          </a:p>
          <a:p>
            <a:pPr algn="ctr"/>
            <a:r>
              <a:rPr lang="ru-RU" sz="72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 все случаи жизни»</a:t>
            </a:r>
            <a:endParaRPr lang="ru-RU" sz="72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9552" y="3929066"/>
            <a:ext cx="824729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  <a:p>
            <a:pPr algn="ctr"/>
            <a:endParaRPr lang="ru-RU" sz="2000" b="1" dirty="0" smtClean="0"/>
          </a:p>
          <a:p>
            <a:pPr algn="ctr"/>
            <a:endParaRPr lang="ru-RU" sz="2000" b="1" dirty="0"/>
          </a:p>
          <a:p>
            <a:pPr algn="ctr"/>
            <a:r>
              <a:rPr lang="ru-RU" sz="2000" dirty="0" smtClean="0"/>
              <a:t>                                                                      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9" name="Объект 8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9018" y="1600200"/>
            <a:ext cx="4525963" cy="4525963"/>
          </a:xfrm>
        </p:spPr>
      </p:pic>
      <p:pic>
        <p:nvPicPr>
          <p:cNvPr id="4" name="Picture 2" descr="http://gotovie-prezentacii.ru/wp-content/uploads/2013/02/SHablon-dlya-prezentatsii-Raduga.jpg"/>
          <p:cNvPicPr>
            <a:picLocks noChangeAspect="1" noChangeArrowheads="1"/>
          </p:cNvPicPr>
          <p:nvPr/>
        </p:nvPicPr>
        <p:blipFill>
          <a:blip r:embed="rId3">
            <a:lum bright="-10000" contrast="40000"/>
          </a:blip>
          <a:srcRect/>
          <a:stretch>
            <a:fillRect/>
          </a:stretch>
        </p:blipFill>
        <p:spPr bwMode="auto">
          <a:xfrm>
            <a:off x="-1" y="44768"/>
            <a:ext cx="9144000" cy="6858001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1285852" y="528638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1470584" y="2276872"/>
            <a:ext cx="1773980" cy="10174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508" y="1648770"/>
            <a:ext cx="1406153" cy="1409023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2876737" y="2094310"/>
            <a:ext cx="52565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latin typeface="Georgia" panose="02040502050405020303" pitchFamily="18" charset="0"/>
              </a:rPr>
              <a:t>Поступаю так всегда</a:t>
            </a:r>
            <a:endParaRPr lang="ru-RU" sz="3600" dirty="0">
              <a:latin typeface="Georgia" panose="02040502050405020303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851698" y="3401067"/>
            <a:ext cx="1505876" cy="1079529"/>
          </a:xfrm>
          <a:prstGeom prst="rect">
            <a:avLst/>
          </a:prstGeom>
          <a:solidFill>
            <a:schemeClr val="bg1"/>
          </a:solidFill>
          <a:ln w="571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2919182" y="3540015"/>
            <a:ext cx="52565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latin typeface="Georgia" panose="02040502050405020303" pitchFamily="18" charset="0"/>
              </a:rPr>
              <a:t>Поступаю так не всегда</a:t>
            </a:r>
            <a:endParaRPr lang="ru-RU" sz="3600" dirty="0">
              <a:latin typeface="Georgia" panose="02040502050405020303" pitchFamily="18" charset="0"/>
            </a:endParaRPr>
          </a:p>
        </p:txBody>
      </p:sp>
      <p:sp>
        <p:nvSpPr>
          <p:cNvPr id="14" name="Равнобедренный треугольник 13"/>
          <p:cNvSpPr/>
          <p:nvPr/>
        </p:nvSpPr>
        <p:spPr>
          <a:xfrm>
            <a:off x="851698" y="4914542"/>
            <a:ext cx="1440160" cy="1113024"/>
          </a:xfrm>
          <a:prstGeom prst="triangle">
            <a:avLst>
              <a:gd name="adj" fmla="val 51832"/>
            </a:avLst>
          </a:prstGeom>
          <a:solidFill>
            <a:schemeClr val="bg1"/>
          </a:solidFill>
          <a:ln w="571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TextBox 17"/>
          <p:cNvSpPr txBox="1"/>
          <p:nvPr/>
        </p:nvSpPr>
        <p:spPr>
          <a:xfrm>
            <a:off x="2842348" y="5208823"/>
            <a:ext cx="57127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latin typeface="Georgia" panose="02040502050405020303" pitchFamily="18" charset="0"/>
              </a:rPr>
              <a:t>Не поступаю так никогда</a:t>
            </a:r>
            <a:endParaRPr lang="ru-RU" sz="3600" dirty="0">
              <a:latin typeface="Georgia" panose="02040502050405020303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http://gotovie-prezentacii.ru/wp-content/uploads/2013/02/SHablon-dlya-prezentatsii-Raduga.jpg"/>
          <p:cNvPicPr>
            <a:picLocks noChangeAspect="1" noChangeArrowheads="1"/>
          </p:cNvPicPr>
          <p:nvPr/>
        </p:nvPicPr>
        <p:blipFill>
          <a:blip r:embed="rId2">
            <a:lum bright="-10000" contrast="40000"/>
          </a:blip>
          <a:srcRect/>
          <a:stretch>
            <a:fillRect/>
          </a:stretch>
        </p:blipFill>
        <p:spPr bwMode="auto">
          <a:xfrm>
            <a:off x="2" y="0"/>
            <a:ext cx="9144000" cy="6858001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643042" y="928670"/>
            <a:ext cx="69336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i="1" dirty="0" smtClean="0"/>
              <a:t>Возможности игры огромны, они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357158" y="1714488"/>
            <a:ext cx="864399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ru-RU" sz="2400" b="1" dirty="0" smtClean="0"/>
              <a:t>Развивают познавательные процессы личности – внимание, </a:t>
            </a:r>
          </a:p>
          <a:p>
            <a:r>
              <a:rPr lang="ru-RU" sz="2400" b="1" dirty="0" smtClean="0"/>
              <a:t>    память, восприятие, мышление, воображение;</a:t>
            </a:r>
          </a:p>
          <a:p>
            <a:pPr>
              <a:buFont typeface="Wingdings" pitchFamily="2" charset="2"/>
              <a:buChar char="v"/>
            </a:pPr>
            <a:r>
              <a:rPr lang="ru-RU" sz="2400" b="1" dirty="0" smtClean="0"/>
              <a:t>Тренируют наблюдательность и ум;</a:t>
            </a:r>
          </a:p>
          <a:p>
            <a:pPr>
              <a:buFont typeface="Wingdings" pitchFamily="2" charset="2"/>
              <a:buChar char="v"/>
            </a:pPr>
            <a:r>
              <a:rPr lang="ru-RU" sz="2400" b="1" dirty="0" smtClean="0"/>
              <a:t>Развивают творческие способности у детей;</a:t>
            </a:r>
          </a:p>
          <a:p>
            <a:pPr>
              <a:buFont typeface="Wingdings" pitchFamily="2" charset="2"/>
              <a:buChar char="v"/>
            </a:pPr>
            <a:r>
              <a:rPr lang="ru-RU" sz="2400" b="1" dirty="0" smtClean="0"/>
              <a:t>Формируют эмоционально-чувственную сферу личности ;</a:t>
            </a:r>
          </a:p>
          <a:p>
            <a:pPr>
              <a:buFont typeface="Wingdings" pitchFamily="2" charset="2"/>
              <a:buChar char="v"/>
            </a:pPr>
            <a:r>
              <a:rPr lang="ru-RU" sz="2400" b="1" dirty="0" smtClean="0"/>
              <a:t>Способствуют познанию ребенком самого себя и побуждают</a:t>
            </a:r>
          </a:p>
          <a:p>
            <a:r>
              <a:rPr lang="ru-RU" sz="2400" b="1" dirty="0"/>
              <a:t> </a:t>
            </a:r>
            <a:r>
              <a:rPr lang="ru-RU" sz="2400" b="1" dirty="0" smtClean="0"/>
              <a:t>    его к самосовершенствованию;</a:t>
            </a:r>
          </a:p>
          <a:p>
            <a:pPr>
              <a:buFont typeface="Wingdings" pitchFamily="2" charset="2"/>
              <a:buChar char="v"/>
            </a:pPr>
            <a:r>
              <a:rPr lang="ru-RU" sz="2400" b="1" dirty="0" smtClean="0"/>
              <a:t>Учат самодисциплине, настойчивости, выдержке –</a:t>
            </a:r>
          </a:p>
          <a:p>
            <a:r>
              <a:rPr lang="ru-RU" sz="2400" b="1" dirty="0"/>
              <a:t> </a:t>
            </a:r>
            <a:r>
              <a:rPr lang="ru-RU" sz="2400" b="1" dirty="0" smtClean="0"/>
              <a:t>    всем тем качествам, без которых трудно жить и достигать </a:t>
            </a:r>
          </a:p>
          <a:p>
            <a:r>
              <a:rPr lang="ru-RU" sz="2400" b="1" dirty="0"/>
              <a:t> </a:t>
            </a:r>
            <a:r>
              <a:rPr lang="ru-RU" sz="2400" b="1" dirty="0" smtClean="0"/>
              <a:t>    поставленных целей и </a:t>
            </a:r>
            <a:r>
              <a:rPr lang="ru-RU" sz="2400" b="1" dirty="0" smtClean="0"/>
              <a:t>задач.</a:t>
            </a:r>
          </a:p>
          <a:p>
            <a:pPr algn="ctr"/>
            <a:r>
              <a:rPr lang="ru-RU" sz="2400" b="1" dirty="0" smtClean="0">
                <a:solidFill>
                  <a:srgbClr val="FF0000"/>
                </a:solidFill>
              </a:rPr>
              <a:t>А самое главное способствует гармонизации отношений между родителями и детьми!</a:t>
            </a:r>
            <a:endParaRPr lang="ru-RU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gotovie-prezentacii.ru/wp-content/uploads/2013/02/SHablon-dlya-prezentatsii-Raduga.jpg"/>
          <p:cNvPicPr>
            <a:picLocks noChangeAspect="1" noChangeArrowheads="1"/>
          </p:cNvPicPr>
          <p:nvPr/>
        </p:nvPicPr>
        <p:blipFill>
          <a:blip r:embed="rId2">
            <a:lum bright="-10000" contrast="40000"/>
          </a:blip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2000232" y="500042"/>
            <a:ext cx="64294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latin typeface="+mj-lt"/>
              </a:rPr>
              <a:t>  </a:t>
            </a:r>
            <a:endParaRPr lang="ru-RU" sz="3600" b="1" dirty="0">
              <a:latin typeface="+mj-lt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14348" y="1142984"/>
            <a:ext cx="800105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/>
              <a:t>Игра – помощник нам, бесспорно,</a:t>
            </a:r>
            <a:br>
              <a:rPr lang="ru-RU" sz="3600" b="1" dirty="0" smtClean="0"/>
            </a:br>
            <a:r>
              <a:rPr lang="ru-RU" sz="3600" b="1" dirty="0" smtClean="0"/>
              <a:t>Игре все возрасты покорны.</a:t>
            </a:r>
            <a:br>
              <a:rPr lang="ru-RU" sz="3600" b="1" dirty="0" smtClean="0"/>
            </a:br>
            <a:r>
              <a:rPr lang="ru-RU" sz="3600" b="1" dirty="0" smtClean="0"/>
              <a:t>Взаимодействие в игре</a:t>
            </a:r>
            <a:br>
              <a:rPr lang="ru-RU" sz="3600" b="1" dirty="0" smtClean="0"/>
            </a:br>
            <a:r>
              <a:rPr lang="ru-RU" sz="3600" b="1" dirty="0" smtClean="0"/>
              <a:t>Поможет понимать друг друга,</a:t>
            </a:r>
            <a:br>
              <a:rPr lang="ru-RU" sz="3600" b="1" dirty="0" smtClean="0"/>
            </a:br>
            <a:r>
              <a:rPr lang="ru-RU" sz="3600" b="1" dirty="0" smtClean="0"/>
              <a:t>Нам стать внимательней, добрей,</a:t>
            </a:r>
            <a:br>
              <a:rPr lang="ru-RU" sz="3600" b="1" dirty="0" smtClean="0"/>
            </a:br>
            <a:r>
              <a:rPr lang="ru-RU" sz="3600" b="1" dirty="0" smtClean="0"/>
              <a:t>И разрешить вопрос досуга.</a:t>
            </a:r>
            <a:br>
              <a:rPr lang="ru-RU" sz="3600" b="1" dirty="0" smtClean="0"/>
            </a:br>
            <a:r>
              <a:rPr lang="ru-RU" sz="3600" b="1" dirty="0" smtClean="0"/>
              <a:t>Играйте с нами! Придумывайте сами! </a:t>
            </a:r>
            <a:br>
              <a:rPr lang="ru-RU" sz="3600" b="1" dirty="0" smtClean="0"/>
            </a:br>
            <a:r>
              <a:rPr lang="ru-RU" sz="3600" b="1" dirty="0" smtClean="0"/>
              <a:t>Играйте с друзьями! Удача за вами!</a:t>
            </a:r>
            <a:endParaRPr lang="ru-RU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gotovie-prezentacii.ru/wp-content/uploads/2013/02/SHablon-dlya-prezentatsii-Raduga.jpg"/>
          <p:cNvPicPr>
            <a:picLocks noChangeAspect="1" noChangeArrowheads="1"/>
          </p:cNvPicPr>
          <p:nvPr/>
        </p:nvPicPr>
        <p:blipFill>
          <a:blip r:embed="rId2">
            <a:lum bright="-10000" contrast="40000"/>
          </a:blip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2000232" y="500042"/>
            <a:ext cx="64294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latin typeface="+mj-lt"/>
              </a:rPr>
              <a:t>  </a:t>
            </a:r>
            <a:endParaRPr lang="ru-RU" sz="3600" b="1" dirty="0">
              <a:latin typeface="+mj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41353" y="1412776"/>
            <a:ext cx="7261294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800" b="1" dirty="0" smtClean="0">
                <a:solidFill>
                  <a:srgbClr val="FF0000"/>
                </a:solidFill>
              </a:rPr>
              <a:t>Спасибо </a:t>
            </a:r>
          </a:p>
          <a:p>
            <a:pPr algn="ctr"/>
            <a:r>
              <a:rPr lang="ru-RU" sz="8800" b="1" dirty="0" smtClean="0">
                <a:solidFill>
                  <a:srgbClr val="FF0000"/>
                </a:solidFill>
              </a:rPr>
              <a:t>за </a:t>
            </a:r>
          </a:p>
          <a:p>
            <a:pPr algn="ctr"/>
            <a:r>
              <a:rPr lang="ru-RU" sz="8800" b="1" dirty="0" smtClean="0">
                <a:solidFill>
                  <a:srgbClr val="FF0000"/>
                </a:solidFill>
              </a:rPr>
              <a:t>внимание!</a:t>
            </a:r>
            <a:endParaRPr lang="ru-RU" sz="8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710</TotalTime>
  <Words>117</Words>
  <Application>Microsoft Office PowerPoint</Application>
  <PresentationFormat>Экран (4:3)</PresentationFormat>
  <Paragraphs>27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1" baseType="lpstr">
      <vt:lpstr>Arial</vt:lpstr>
      <vt:lpstr>Calibri</vt:lpstr>
      <vt:lpstr>Georgia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User</cp:lastModifiedBy>
  <cp:revision>75</cp:revision>
  <dcterms:created xsi:type="dcterms:W3CDTF">2013-03-24T08:36:53Z</dcterms:created>
  <dcterms:modified xsi:type="dcterms:W3CDTF">2023-05-16T11:04:37Z</dcterms:modified>
</cp:coreProperties>
</file>