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7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92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2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7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90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18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07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39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28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7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0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84D6-E84F-4378-ADBF-4942EA0245AF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A61B9-E46A-4FE3-BD80-DE1CEF3D2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13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462"/>
            <a:ext cx="9144000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43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Ухова</dc:creator>
  <cp:lastModifiedBy>Анна Ухова</cp:lastModifiedBy>
  <cp:revision>1</cp:revision>
  <dcterms:created xsi:type="dcterms:W3CDTF">2023-10-28T08:27:26Z</dcterms:created>
  <dcterms:modified xsi:type="dcterms:W3CDTF">2023-10-28T08:28:20Z</dcterms:modified>
</cp:coreProperties>
</file>