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84D6-E84F-4378-ADBF-4942EA0245AF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A61B9-E46A-4FE3-BD80-DE1CEF3D2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871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84D6-E84F-4378-ADBF-4942EA0245AF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A61B9-E46A-4FE3-BD80-DE1CEF3D2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92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84D6-E84F-4378-ADBF-4942EA0245AF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A61B9-E46A-4FE3-BD80-DE1CEF3D2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022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84D6-E84F-4378-ADBF-4942EA0245AF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A61B9-E46A-4FE3-BD80-DE1CEF3D2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07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84D6-E84F-4378-ADBF-4942EA0245AF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A61B9-E46A-4FE3-BD80-DE1CEF3D2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90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84D6-E84F-4378-ADBF-4942EA0245AF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A61B9-E46A-4FE3-BD80-DE1CEF3D2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180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84D6-E84F-4378-ADBF-4942EA0245AF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A61B9-E46A-4FE3-BD80-DE1CEF3D2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078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84D6-E84F-4378-ADBF-4942EA0245AF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A61B9-E46A-4FE3-BD80-DE1CEF3D2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398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84D6-E84F-4378-ADBF-4942EA0245AF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A61B9-E46A-4FE3-BD80-DE1CEF3D2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284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84D6-E84F-4378-ADBF-4942EA0245AF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A61B9-E46A-4FE3-BD80-DE1CEF3D2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76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84D6-E84F-4378-ADBF-4942EA0245AF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A61B9-E46A-4FE3-BD80-DE1CEF3D2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07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C84D6-E84F-4378-ADBF-4942EA0245AF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A61B9-E46A-4FE3-BD80-DE1CEF3D2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13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1462"/>
            <a:ext cx="9144000" cy="631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1434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Ухова</dc:creator>
  <cp:lastModifiedBy>Анна Ухова</cp:lastModifiedBy>
  <cp:revision>1</cp:revision>
  <dcterms:created xsi:type="dcterms:W3CDTF">2023-10-28T08:27:26Z</dcterms:created>
  <dcterms:modified xsi:type="dcterms:W3CDTF">2023-10-28T08:28:20Z</dcterms:modified>
</cp:coreProperties>
</file>