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6" r:id="rId3"/>
    <p:sldId id="257" r:id="rId4"/>
    <p:sldId id="259" r:id="rId5"/>
    <p:sldId id="261" r:id="rId6"/>
    <p:sldId id="263" r:id="rId7"/>
    <p:sldId id="264" r:id="rId8"/>
    <p:sldId id="260" r:id="rId9"/>
    <p:sldId id="268" r:id="rId10"/>
    <p:sldId id="271" r:id="rId11"/>
    <p:sldId id="262" r:id="rId12"/>
    <p:sldId id="265" r:id="rId13"/>
    <p:sldId id="266" r:id="rId14"/>
    <p:sldId id="269" r:id="rId15"/>
    <p:sldId id="270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9A39050-F4B3-4F49-AEEB-654E0D96BA79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15982DB-D10F-46D1-8AEB-B315654F23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3606" y="980728"/>
            <a:ext cx="81948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/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«Основам религиозных культур и светской 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этики» на тему: «Сердце матери»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5661248"/>
            <a:ext cx="368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ученица 4 «В» класса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Литвинова Дарья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US\Downloads\IMG_20210116_122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76672"/>
            <a:ext cx="514350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Мамина </a:t>
            </a:r>
            <a:r>
              <a:rPr lang="ru-RU" dirty="0"/>
              <a:t>любовь – первое, и самое главное чувство, которое мы испытываем.</a:t>
            </a:r>
          </a:p>
        </p:txBody>
      </p:sp>
    </p:spTree>
    <p:extLst>
      <p:ext uri="{BB962C8B-B14F-4D97-AF65-F5344CB8AC3E}">
        <p14:creationId xmlns:p14="http://schemas.microsoft.com/office/powerpoint/2010/main" val="22830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\Downloads\IMG_20201029_100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1" y="184482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Моя мама </a:t>
            </a:r>
            <a:r>
              <a:rPr lang="ru-RU" dirty="0"/>
              <a:t>о</a:t>
            </a:r>
            <a:r>
              <a:rPr lang="ru-RU" dirty="0" smtClean="0"/>
              <a:t>чень любит свою работу, </a:t>
            </a:r>
          </a:p>
          <a:p>
            <a:r>
              <a:rPr lang="ru-RU" dirty="0" smtClean="0"/>
              <a:t>но и работа любит маму…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3105835"/>
            <a:ext cx="3240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«Воспитатель  - это не профессия, а состояние души».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9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Downloads\162444158806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30" y="24586"/>
            <a:ext cx="44279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US\Downloads\IMG_20210526_092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2" y="1065103"/>
            <a:ext cx="435597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555555"/>
                </a:solidFill>
                <a:effectLst/>
                <a:latin typeface="Roboto Slab"/>
              </a:rPr>
              <a:t>Материнская любовь может быть не только к своему ребенку.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\Downloads\IMG_20220225_110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82" y="923329"/>
            <a:ext cx="4140806" cy="59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US\Downloads\1648481377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788"/>
            <a:ext cx="4637996" cy="618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школах или детских садах </a:t>
            </a:r>
            <a:r>
              <a:rPr lang="ru-RU" dirty="0" smtClean="0"/>
              <a:t>- любят </a:t>
            </a:r>
            <a:r>
              <a:rPr lang="ru-RU" dirty="0"/>
              <a:t>детей как своих настоящей материнской любовью. Материнская любовь никогда не может быть поддельной.</a:t>
            </a:r>
          </a:p>
        </p:txBody>
      </p:sp>
    </p:spTree>
    <p:extLst>
      <p:ext uri="{BB962C8B-B14F-4D97-AF65-F5344CB8AC3E}">
        <p14:creationId xmlns:p14="http://schemas.microsoft.com/office/powerpoint/2010/main" val="23829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\Downloads\IMG_20191025_195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668"/>
            <a:ext cx="4841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56647">
            <a:off x="622846" y="379031"/>
            <a:ext cx="25707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Мамино сердечко всегда волнуется и переживает за мои победы и поражения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7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US\Downloads\164847956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1239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96752"/>
            <a:ext cx="531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Мне ничего не страшно, </a:t>
            </a:r>
          </a:p>
          <a:p>
            <a:r>
              <a:rPr lang="ru-RU" dirty="0" smtClean="0"/>
              <a:t>когда мама рядом…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1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\Downloads\IMG_20210716_0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9"/>
            <a:ext cx="33843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Сердце матери - это бездна, в глубине которой всегда найдется прощение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Непрекращающиеся войны,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революции,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отнимали у женщин мужей, детей, разрушали семьи и 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традиции.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 потери и траур о погибших в душах русских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женщин. От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боли сердце матери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-закрывается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58" y="116633"/>
            <a:ext cx="416417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5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5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Родное сердце мамочки полно загадок для меня, но Любовь там главное.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6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57346"/>
            <a:ext cx="8646348" cy="592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5157192"/>
            <a:ext cx="4201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Сердце матери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5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39553" y="404664"/>
            <a:ext cx="2880320" cy="5232656"/>
          </a:xfrm>
        </p:spPr>
        <p:txBody>
          <a:bodyPr>
            <a:normAutofit/>
          </a:bodyPr>
          <a:lstStyle/>
          <a:p>
            <a:r>
              <a:rPr lang="ru-RU" sz="1800" dirty="0"/>
              <a:t>Кто открыл мне этот мир,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Не жалея своих сил?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И всегда оберегала?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Лучшая на свете МАМА.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Кто на свете всех милее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И теплом своим согреет,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Любит больше, чем себя?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Это МАМОЧКА моя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Никогда не унывает,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Что мне надо, точно знает.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Если, вдруг, случится драма,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Кто поддержит? Моя МАМА.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ASUS\Downloads\IMG_20190817_155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52565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5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0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SUS\Downloads\IMG_20190420_193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815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124744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Счастье - это когда мама и </a:t>
            </a:r>
          </a:p>
          <a:p>
            <a:r>
              <a:rPr lang="ru-RU" dirty="0" smtClean="0"/>
              <a:t>Папа рядом…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3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ownloads\IMG_20211024_11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-17140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92696"/>
            <a:ext cx="8367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Семья- это тот родник, </a:t>
            </a:r>
          </a:p>
          <a:p>
            <a:r>
              <a:rPr lang="ru-RU" dirty="0" smtClean="0"/>
              <a:t>из которого мы черпаем силы </a:t>
            </a:r>
          </a:p>
          <a:p>
            <a:r>
              <a:rPr lang="ru-RU" dirty="0" smtClean="0"/>
              <a:t>всю свою жизнь.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8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Downloads\1648479311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2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9900" y="-73501"/>
            <a:ext cx="228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Материнская любовь это самая чистая и настоящая любовь, которая есть на этом свете.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Любовь матери - это чувство, которое </a:t>
            </a:r>
            <a:r>
              <a:rPr lang="ru-RU" dirty="0">
                <a:solidFill>
                  <a:prstClr val="black"/>
                </a:solidFill>
              </a:rPr>
              <a:t>исходит из самого сердца </a:t>
            </a:r>
          </a:p>
        </p:txBody>
      </p:sp>
      <p:pic>
        <p:nvPicPr>
          <p:cNvPr id="2051" name="Picture 3" descr="C:\Users\ASUS\Downloads\IMG_20210712_21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143500" cy="68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3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\Downloads\IMG_20180726_12371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244</TotalTime>
  <Words>237</Words>
  <Application>Microsoft Office PowerPoint</Application>
  <PresentationFormat>Экран (4:3)</PresentationFormat>
  <Paragraphs>57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15</cp:revision>
  <dcterms:created xsi:type="dcterms:W3CDTF">2022-03-28T13:33:01Z</dcterms:created>
  <dcterms:modified xsi:type="dcterms:W3CDTF">2022-03-29T15:42:16Z</dcterms:modified>
</cp:coreProperties>
</file>